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FC7C-D6FC-4CA1-96E8-5EF0B3B98BD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3F9E2-FAD2-4AD6-8AA1-C0D826DFD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9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inity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mailto:info@aspinity.com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9420-E8E1-4B6F-AF8C-223E77F310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70B4D-CE30-4F1D-A309-93C0F1C3EE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159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Developed for and Date</a:t>
            </a:r>
          </a:p>
        </p:txBody>
      </p:sp>
    </p:spTree>
    <p:extLst>
      <p:ext uri="{BB962C8B-B14F-4D97-AF65-F5344CB8AC3E}">
        <p14:creationId xmlns:p14="http://schemas.microsoft.com/office/powerpoint/2010/main" val="132329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CB7B-9264-4F4F-9CC3-FD4E3B2F59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305D-1D70-41C2-AA99-413D7B6BC4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6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65AF-67A9-4296-8CEF-09A915C8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CD4B-B9D1-4B49-9A55-D15D544A4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B0BF3-A49E-445C-A7D1-50359EDDE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5628A-2688-43CD-8E29-ABCEC9E5F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4AFAA-0170-4930-B0D3-78494A33C6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05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C4BF-C756-4723-9239-D035AC5A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E6318-DACF-4FCC-97A9-A604C896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CEBD0-D832-44E0-99A8-CDA6C0CD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4FA3B-69C3-4AD5-8B12-A5E502E2A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E6489-8239-4991-B345-FF68117836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9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1398E1-6744-4476-8CF8-B015DF5929EB}"/>
              </a:ext>
            </a:extLst>
          </p:cNvPr>
          <p:cNvSpPr txBox="1"/>
          <p:nvPr userDrawn="1"/>
        </p:nvSpPr>
        <p:spPr>
          <a:xfrm>
            <a:off x="918654" y="2969727"/>
            <a:ext cx="865148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A8D116"/>
                </a:solidFill>
              </a:rPr>
              <a:t>Company Information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Website: </a:t>
            </a:r>
            <a:r>
              <a:rPr lang="en-US" sz="2000" dirty="0">
                <a:solidFill>
                  <a:schemeClr val="bg1"/>
                </a:solidFill>
                <a:hlinkClick r:id="rId3"/>
              </a:rPr>
              <a:t>www.Aspinity.com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Email: </a:t>
            </a: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info@aspinity.com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Address: 2000 Smallman Street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Suite 203B</a:t>
            </a:r>
          </a:p>
          <a:p>
            <a:r>
              <a:rPr lang="en-US" sz="2000" dirty="0">
                <a:solidFill>
                  <a:schemeClr val="bg1"/>
                </a:solidFill>
              </a:rPr>
              <a:t>Pittsburgh, PA 15222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0D51D9D-37FD-4B4F-84F6-30645C618E42}"/>
              </a:ext>
            </a:extLst>
          </p:cNvPr>
          <p:cNvSpPr txBox="1">
            <a:spLocks/>
          </p:cNvSpPr>
          <p:nvPr userDrawn="1"/>
        </p:nvSpPr>
        <p:spPr>
          <a:xfrm>
            <a:off x="2333871" y="872063"/>
            <a:ext cx="75242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0531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7C13-5632-42A4-B050-04FE7AA1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2DBD-4731-4519-9F0E-EE3E580FA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7E3F1E-4EF6-4362-BC1B-353DFC9FD7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617E01-B4F5-4D6C-B7EB-D1320632DA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1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F9C0E-C462-4930-8F69-C4A0677FA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22CD-18BC-46AC-B953-F23A614BC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08A701-013B-442A-A138-DD3814CF1C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82F684-7919-43C8-A1F6-042BD45DA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9D118-535D-4301-A4A1-E6CEAF3B0F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22766" y="6356350"/>
            <a:ext cx="4946469" cy="365125"/>
          </a:xfrm>
        </p:spPr>
        <p:txBody>
          <a:bodyPr/>
          <a:lstStyle/>
          <a:p>
            <a:r>
              <a:rPr lang="en-US" dirty="0"/>
              <a:t>Copyright 2019 Aspinity, Inc. Proprietary and Confidential,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C13AD-C01D-4F40-8A32-20F71B574F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D6AA29-6633-4D57-B811-27D5776D6A3F}"/>
              </a:ext>
            </a:extLst>
          </p:cNvPr>
          <p:cNvSpPr/>
          <p:nvPr userDrawn="1"/>
        </p:nvSpPr>
        <p:spPr>
          <a:xfrm>
            <a:off x="873347" y="1610258"/>
            <a:ext cx="640080" cy="64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CF0AC3-600F-4276-8008-4280302D7A50}"/>
              </a:ext>
            </a:extLst>
          </p:cNvPr>
          <p:cNvSpPr/>
          <p:nvPr userDrawn="1"/>
        </p:nvSpPr>
        <p:spPr>
          <a:xfrm>
            <a:off x="873347" y="2527121"/>
            <a:ext cx="640080" cy="64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C6C016-7770-435E-9704-C29EA730AC54}"/>
              </a:ext>
            </a:extLst>
          </p:cNvPr>
          <p:cNvSpPr/>
          <p:nvPr userDrawn="1"/>
        </p:nvSpPr>
        <p:spPr>
          <a:xfrm>
            <a:off x="873347" y="3443982"/>
            <a:ext cx="640080" cy="6400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D4D4B0-9685-460D-ABFB-B810BE43F4FC}"/>
              </a:ext>
            </a:extLst>
          </p:cNvPr>
          <p:cNvSpPr/>
          <p:nvPr userDrawn="1"/>
        </p:nvSpPr>
        <p:spPr>
          <a:xfrm>
            <a:off x="873347" y="4360843"/>
            <a:ext cx="640080" cy="6400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C6B559-D110-48EE-AF98-9C517A6EFD4D}"/>
              </a:ext>
            </a:extLst>
          </p:cNvPr>
          <p:cNvSpPr/>
          <p:nvPr userDrawn="1"/>
        </p:nvSpPr>
        <p:spPr>
          <a:xfrm>
            <a:off x="873347" y="5277706"/>
            <a:ext cx="640080" cy="64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51CD6D-8F74-4A2D-A2F5-10D61EE65A0A}"/>
              </a:ext>
            </a:extLst>
          </p:cNvPr>
          <p:cNvCxnSpPr>
            <a:cxnSpLocks/>
          </p:cNvCxnSpPr>
          <p:nvPr userDrawn="1"/>
        </p:nvCxnSpPr>
        <p:spPr>
          <a:xfrm>
            <a:off x="838882" y="1341284"/>
            <a:ext cx="57912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E14353F-FB16-49FD-9D78-8DF722E42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2850">
            <a:off x="6845966" y="1964786"/>
            <a:ext cx="3787482" cy="378748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C9BE948-5C0C-40E1-84C6-5C41E0DA74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4688" y="1668688"/>
            <a:ext cx="6400800" cy="523221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agenda item 1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97F78CCE-B571-4BAC-8B68-17568E120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14688" y="2585550"/>
            <a:ext cx="6400800" cy="523221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agenda item 2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49F7E332-1109-45FE-BB7A-97FC57FF2D0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4688" y="3502412"/>
            <a:ext cx="6400800" cy="523221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agenda item 3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947AC45B-A336-4E41-AF60-1CA8626288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14688" y="4419274"/>
            <a:ext cx="6400800" cy="523221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agenda item 4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57AE59BA-5124-4311-9059-7D5CF86D3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14688" y="5336136"/>
            <a:ext cx="6400800" cy="523221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agenda item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5F36A-90B5-4EDD-8F9C-FC43C905D219}"/>
              </a:ext>
            </a:extLst>
          </p:cNvPr>
          <p:cNvSpPr txBox="1"/>
          <p:nvPr userDrawn="1"/>
        </p:nvSpPr>
        <p:spPr>
          <a:xfrm>
            <a:off x="838201" y="504742"/>
            <a:ext cx="207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496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9D118-535D-4301-A4A1-E6CEAF3B0F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22766" y="6356350"/>
            <a:ext cx="4946469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C13AD-C01D-4F40-8A32-20F71B574F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CAE4ABED-24FA-4166-A4AB-F8F05D65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D6AA29-6633-4D57-B811-27D5776D6A3F}"/>
              </a:ext>
            </a:extLst>
          </p:cNvPr>
          <p:cNvSpPr/>
          <p:nvPr userDrawn="1"/>
        </p:nvSpPr>
        <p:spPr>
          <a:xfrm>
            <a:off x="873347" y="1610258"/>
            <a:ext cx="640080" cy="6400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CF0AC3-600F-4276-8008-4280302D7A50}"/>
              </a:ext>
            </a:extLst>
          </p:cNvPr>
          <p:cNvSpPr/>
          <p:nvPr userDrawn="1"/>
        </p:nvSpPr>
        <p:spPr>
          <a:xfrm>
            <a:off x="873347" y="2527121"/>
            <a:ext cx="640080" cy="64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C6C016-7770-435E-9704-C29EA730AC54}"/>
              </a:ext>
            </a:extLst>
          </p:cNvPr>
          <p:cNvSpPr/>
          <p:nvPr userDrawn="1"/>
        </p:nvSpPr>
        <p:spPr>
          <a:xfrm>
            <a:off x="873347" y="3443982"/>
            <a:ext cx="640080" cy="64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D4D4B0-9685-460D-ABFB-B810BE43F4FC}"/>
              </a:ext>
            </a:extLst>
          </p:cNvPr>
          <p:cNvSpPr/>
          <p:nvPr userDrawn="1"/>
        </p:nvSpPr>
        <p:spPr>
          <a:xfrm>
            <a:off x="873347" y="4360843"/>
            <a:ext cx="640080" cy="6400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C6B559-D110-48EE-AF98-9C517A6EFD4D}"/>
              </a:ext>
            </a:extLst>
          </p:cNvPr>
          <p:cNvSpPr/>
          <p:nvPr userDrawn="1"/>
        </p:nvSpPr>
        <p:spPr>
          <a:xfrm>
            <a:off x="873347" y="5277706"/>
            <a:ext cx="640080" cy="6400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51CD6D-8F74-4A2D-A2F5-10D61EE65A0A}"/>
              </a:ext>
            </a:extLst>
          </p:cNvPr>
          <p:cNvCxnSpPr>
            <a:cxnSpLocks/>
          </p:cNvCxnSpPr>
          <p:nvPr userDrawn="1"/>
        </p:nvCxnSpPr>
        <p:spPr>
          <a:xfrm>
            <a:off x="838882" y="1341284"/>
            <a:ext cx="57912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E14353F-FB16-49FD-9D78-8DF722E42D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9" t="16318" r="15728" b="16565"/>
          <a:stretch/>
        </p:blipFill>
        <p:spPr>
          <a:xfrm rot="1143341">
            <a:off x="8101872" y="2493013"/>
            <a:ext cx="2579060" cy="254201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C9BE948-5C0C-40E1-84C6-5C41E0DA74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4688" y="1668688"/>
            <a:ext cx="6400800" cy="52322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agenda item 1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97F78CCE-B571-4BAC-8B68-17568E120F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14688" y="2585550"/>
            <a:ext cx="6400800" cy="52322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agenda item 2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49F7E332-1109-45FE-BB7A-97FC57FF2D0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4688" y="3502412"/>
            <a:ext cx="6400800" cy="52322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agenda item 3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947AC45B-A336-4E41-AF60-1CA8626288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14688" y="4419274"/>
            <a:ext cx="6400800" cy="52322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agenda item 4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57AE59BA-5124-4311-9059-7D5CF86D3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14688" y="5336136"/>
            <a:ext cx="6400800" cy="52322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agenda item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5F36A-90B5-4EDD-8F9C-FC43C905D219}"/>
              </a:ext>
            </a:extLst>
          </p:cNvPr>
          <p:cNvSpPr txBox="1"/>
          <p:nvPr userDrawn="1"/>
        </p:nvSpPr>
        <p:spPr>
          <a:xfrm>
            <a:off x="838201" y="504742"/>
            <a:ext cx="207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BCED66-1C3E-4B7B-9B90-C8CFC4FC83B6}"/>
              </a:ext>
            </a:extLst>
          </p:cNvPr>
          <p:cNvGrpSpPr/>
          <p:nvPr userDrawn="1"/>
        </p:nvGrpSpPr>
        <p:grpSpPr>
          <a:xfrm>
            <a:off x="9596120" y="6219825"/>
            <a:ext cx="2603500" cy="638174"/>
            <a:chOff x="9596120" y="6219825"/>
            <a:chExt cx="2603500" cy="63817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EB6E805-7F82-438E-9555-A754668562E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t="42550" b="1"/>
            <a:stretch/>
          </p:blipFill>
          <p:spPr>
            <a:xfrm>
              <a:off x="9596120" y="6219825"/>
              <a:ext cx="2603500" cy="638174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3334BF7E-CBD9-490E-8A3C-1787218037D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67" b="42072"/>
            <a:stretch/>
          </p:blipFill>
          <p:spPr>
            <a:xfrm>
              <a:off x="9596120" y="6305101"/>
              <a:ext cx="2505075" cy="407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337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27DF-400B-4036-B8EC-0ED62C09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43EDF-49DD-40D5-A0E1-57030014A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9703" y="6356350"/>
            <a:ext cx="4972595" cy="365125"/>
          </a:xfrm>
        </p:spPr>
        <p:txBody>
          <a:bodyPr/>
          <a:lstStyle/>
          <a:p>
            <a:r>
              <a:rPr lang="en-US" dirty="0"/>
              <a:t>Copyright 2019 Aspinity, Inc. Proprietary and Confidential, all rights reserved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9C846B-5CC4-4B81-81E0-80A04318E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E1F92D7-C042-45BA-A991-BCF8CC8D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2D1582-23E7-4DCC-9FB3-A967DE035E62}"/>
              </a:ext>
            </a:extLst>
          </p:cNvPr>
          <p:cNvCxnSpPr>
            <a:cxnSpLocks/>
          </p:cNvCxnSpPr>
          <p:nvPr userDrawn="1"/>
        </p:nvCxnSpPr>
        <p:spPr>
          <a:xfrm>
            <a:off x="838881" y="1379627"/>
            <a:ext cx="57912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22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2101-6EB6-4F3A-9800-856B5FD0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29993"/>
            <a:ext cx="11163300" cy="993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C0190-8B0C-4783-96EF-947F3F402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41F58-E632-435F-B27F-9EFC7B6196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017AB-5596-4E69-BEE5-1B3E49F6755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0501" y="1219203"/>
            <a:ext cx="11836036" cy="5059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2912A3-E066-4F46-99D5-7A24BD9FA053}"/>
              </a:ext>
            </a:extLst>
          </p:cNvPr>
          <p:cNvCxnSpPr>
            <a:cxnSpLocks/>
          </p:cNvCxnSpPr>
          <p:nvPr userDrawn="1"/>
        </p:nvCxnSpPr>
        <p:spPr>
          <a:xfrm>
            <a:off x="190500" y="1123405"/>
            <a:ext cx="57912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AC89-B43F-449F-935B-087CE10A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258DDB-9EBD-4127-844B-C667FD5603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D54DF5-A5E2-4FC5-87C3-0269F1E4C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CAE4ABED-24FA-4166-A4AB-F8F05D65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21BCFC2-5EEA-43EC-9CE8-EB649ED1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2A62C9-C90E-43EB-9409-2179AF08B4C5}"/>
              </a:ext>
            </a:extLst>
          </p:cNvPr>
          <p:cNvCxnSpPr>
            <a:cxnSpLocks/>
          </p:cNvCxnSpPr>
          <p:nvPr userDrawn="1"/>
        </p:nvCxnSpPr>
        <p:spPr>
          <a:xfrm>
            <a:off x="838881" y="1388331"/>
            <a:ext cx="57912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FEC193-F19E-4301-AAD9-C23919EB8184}"/>
              </a:ext>
            </a:extLst>
          </p:cNvPr>
          <p:cNvGrpSpPr/>
          <p:nvPr userDrawn="1"/>
        </p:nvGrpSpPr>
        <p:grpSpPr>
          <a:xfrm>
            <a:off x="9596120" y="6219825"/>
            <a:ext cx="2603500" cy="638174"/>
            <a:chOff x="9596120" y="6219825"/>
            <a:chExt cx="2603500" cy="6381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F145C6-93ED-471E-94FE-837C63FFE58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42550" b="1"/>
            <a:stretch/>
          </p:blipFill>
          <p:spPr>
            <a:xfrm>
              <a:off x="9596120" y="6219825"/>
              <a:ext cx="2603500" cy="638174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D4177DFA-D5AE-4037-89D4-7C906D4F62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67" b="42072"/>
            <a:stretch/>
          </p:blipFill>
          <p:spPr>
            <a:xfrm>
              <a:off x="9596120" y="6305101"/>
              <a:ext cx="2505075" cy="407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61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06D4-D610-459B-BA1E-40C080F3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A32D-B99C-4606-89AD-EABC4D87B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38300"/>
            <a:ext cx="5181600" cy="4538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F461C-36F5-4B6F-857D-0F92C5D6B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38300"/>
            <a:ext cx="5181600" cy="4538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EED4F-1F37-44FF-83C3-CE05F86566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B1699-BDBD-4D58-9F9C-88CC2833AD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F5943A-A605-4E0B-9FE7-E1C954C30061}"/>
              </a:ext>
            </a:extLst>
          </p:cNvPr>
          <p:cNvCxnSpPr>
            <a:cxnSpLocks/>
          </p:cNvCxnSpPr>
          <p:nvPr userDrawn="1"/>
        </p:nvCxnSpPr>
        <p:spPr>
          <a:xfrm>
            <a:off x="838881" y="1379627"/>
            <a:ext cx="57912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3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D482-5DF1-4543-A6D9-86A33148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6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32283-3C5B-4F1C-9DF9-742BD15F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4632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52AEB-7832-49E8-AD6D-06BF47F54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F5A79-7D96-4276-A421-94B90EB6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4632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F604F-9F12-4144-8046-0A417D4DB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7DE5F15-B7DE-4516-A034-408043885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22A0875-95E4-4156-BA31-6D1A852644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5BC23E-25B1-4F64-8F8E-6E061D4C6DA2}"/>
              </a:ext>
            </a:extLst>
          </p:cNvPr>
          <p:cNvCxnSpPr>
            <a:cxnSpLocks/>
          </p:cNvCxnSpPr>
          <p:nvPr userDrawn="1"/>
        </p:nvCxnSpPr>
        <p:spPr>
          <a:xfrm>
            <a:off x="838881" y="1379627"/>
            <a:ext cx="57912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04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2AE9-0667-44F4-AFEC-68965974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888E0-180E-45C4-84DE-7D2CDEF2C1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17F28-6F7E-44DA-A621-F32BF3532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FA73A8-B18D-4CC0-9563-A050130187EB}"/>
              </a:ext>
            </a:extLst>
          </p:cNvPr>
          <p:cNvCxnSpPr>
            <a:cxnSpLocks/>
          </p:cNvCxnSpPr>
          <p:nvPr userDrawn="1"/>
        </p:nvCxnSpPr>
        <p:spPr>
          <a:xfrm>
            <a:off x="838881" y="1379621"/>
            <a:ext cx="57912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E25CA-5E1B-4BE7-A95A-00577466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42258-1529-4405-B69C-A725F3B3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37211"/>
            <a:ext cx="10515600" cy="453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5CD0-566C-4790-8240-E6AC01015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0386" y="6356350"/>
            <a:ext cx="4931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Copyright 2019 Aspinity, Inc. Proprietary and Confidential,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3EF1D-6D0A-4288-A4A9-5F196284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0500" y="6378575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AE4ABED-24FA-4166-A4AB-F8F05D6590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75D951-69EA-4B13-945D-25FC8903503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076" y="6325348"/>
            <a:ext cx="219894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6" r:id="rId3"/>
    <p:sldLayoutId id="2147483650" r:id="rId4"/>
    <p:sldLayoutId id="214748366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61" r:id="rId13"/>
    <p:sldLayoutId id="2147483658" r:id="rId14"/>
    <p:sldLayoutId id="214748365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608" userDrawn="1">
          <p15:clr>
            <a:srgbClr val="F26B43"/>
          </p15:clr>
        </p15:guide>
        <p15:guide id="3" orient="horz" pos="4248" userDrawn="1">
          <p15:clr>
            <a:srgbClr val="F26B43"/>
          </p15:clr>
        </p15:guide>
        <p15:guide id="4" pos="72" userDrawn="1">
          <p15:clr>
            <a:srgbClr val="F26B43"/>
          </p15:clr>
        </p15:guide>
        <p15:guide id="5" pos="7152" userDrawn="1">
          <p15:clr>
            <a:srgbClr val="F26B43"/>
          </p15:clr>
        </p15:guide>
        <p15:guide id="6" orient="horz" pos="4008" userDrawn="1">
          <p15:clr>
            <a:srgbClr val="F26B43"/>
          </p15:clr>
        </p15:guide>
        <p15:guide id="7" orient="horz" pos="1032" userDrawn="1">
          <p15:clr>
            <a:srgbClr val="F26B43"/>
          </p15:clr>
        </p15:guide>
        <p15:guide id="8" orient="horz" pos="864" userDrawn="1">
          <p15:clr>
            <a:srgbClr val="F26B43"/>
          </p15:clr>
        </p15:guide>
        <p15:guide id="9" pos="120" userDrawn="1">
          <p15:clr>
            <a:srgbClr val="F26B43"/>
          </p15:clr>
        </p15:guide>
        <p15:guide id="10" orient="horz" pos="4200" userDrawn="1">
          <p15:clr>
            <a:srgbClr val="F26B43"/>
          </p15:clr>
        </p15:guide>
        <p15:guide id="11" pos="75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93E9-C35B-4A4A-A986-9252B4436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10/15/2020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EDFA8-0015-4159-B108-8734967B3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3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4283C3-6548-4A82-A725-E9C52124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updated the SPL extraction to use a window, will resent the spreadsheet</a:t>
            </a:r>
          </a:p>
          <a:p>
            <a:r>
              <a:rPr lang="en-US" dirty="0"/>
              <a:t>Almost all of the cases where we missed </a:t>
            </a:r>
            <a:r>
              <a:rPr lang="en-US" dirty="0" err="1"/>
              <a:t>glassbreak</a:t>
            </a:r>
            <a:r>
              <a:rPr lang="en-US" dirty="0"/>
              <a:t> and IAS triggered it where </a:t>
            </a:r>
            <a:r>
              <a:rPr lang="en-US" dirty="0" err="1"/>
              <a:t>CNNbackground</a:t>
            </a:r>
            <a:endParaRPr lang="en-US" dirty="0"/>
          </a:p>
          <a:p>
            <a:r>
              <a:rPr lang="en-US" dirty="0"/>
              <a:t>NG – non-glass breaking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43228-4E01-466B-87AE-C420E0D95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5A1BE-B9D1-4577-9F42-4C6806B20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8AC77A-A373-442F-A4BD-46A3C1B4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3944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7722BA-DFCF-4869-A2DD-94F18203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916F5F-2653-478B-B167-D7A56AC03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047CB-EFEA-4367-A1CD-4530C4EA2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9126A5-7B5D-40EB-884F-B3E71318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1AC70A-A812-49C5-A459-C7AC598E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1138396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4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43DAAC-EF71-48FC-BA42-EF60243BD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352E9-CCC4-498E-B37B-5DD8D4D15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2554E-0413-4FE8-B6F7-DAC25BAFC5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A9A6A8-3B81-4624-8479-6732BC36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2A7D3-CFBD-4E73-90A2-B594E6FED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11574490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D37877-25AF-44C0-B26B-CABFCB72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6E433-2C07-4069-AACF-8E5D6AEDA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2019 Aspinity, Inc. Proprietary and Confidential, all rights reserved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B4CB3-8B48-420B-BB3D-F87B27F7F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4ABED-24FA-4166-A4AB-F8F05D6590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8177AC-892F-4272-A2E2-66C9F0F1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false accept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58639-F82B-43B2-9722-B9AE5E067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9953" cy="538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9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inity April 2019">
      <a:dk1>
        <a:sysClr val="windowText" lastClr="000000"/>
      </a:dk1>
      <a:lt1>
        <a:srgbClr val="FFFFFF"/>
      </a:lt1>
      <a:dk2>
        <a:srgbClr val="44546A"/>
      </a:dk2>
      <a:lt2>
        <a:srgbClr val="F7F8FA"/>
      </a:lt2>
      <a:accent1>
        <a:srgbClr val="00144F"/>
      </a:accent1>
      <a:accent2>
        <a:srgbClr val="314359"/>
      </a:accent2>
      <a:accent3>
        <a:srgbClr val="1AB347"/>
      </a:accent3>
      <a:accent4>
        <a:srgbClr val="A8D116"/>
      </a:accent4>
      <a:accent5>
        <a:srgbClr val="AAB3BC"/>
      </a:accent5>
      <a:accent6>
        <a:srgbClr val="E0E0EA"/>
      </a:accent6>
      <a:hlink>
        <a:srgbClr val="F7F8FA"/>
      </a:hlink>
      <a:folHlink>
        <a:srgbClr val="1AB34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spinity template 07192019" id="{70465C3F-8399-4B76-A2F8-0EEC0FAF6AD4}" vid="{537E151A-CE99-4D98-808E-1472032F1A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Aspinity template 07192019</Template>
  <TotalTime>32</TotalTime>
  <Words>96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10/15/2020</vt:lpstr>
      <vt:lpstr>Notes</vt:lpstr>
      <vt:lpstr>All</vt:lpstr>
      <vt:lpstr>Tempered</vt:lpstr>
      <vt:lpstr>Overall false accept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Rumberg</dc:creator>
  <cp:lastModifiedBy>Brandon Rumberg</cp:lastModifiedBy>
  <cp:revision>5</cp:revision>
  <dcterms:created xsi:type="dcterms:W3CDTF">2020-10-15T16:17:33Z</dcterms:created>
  <dcterms:modified xsi:type="dcterms:W3CDTF">2020-10-15T16:49:46Z</dcterms:modified>
</cp:coreProperties>
</file>