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880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363"/>
    <a:srgbClr val="000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2322"/>
            <a:ext cx="9144000" cy="2047146"/>
          </a:xfrm>
        </p:spPr>
        <p:txBody>
          <a:bodyPr anchor="b"/>
          <a:lstStyle>
            <a:lvl1pPr algn="ctr">
              <a:defRPr sz="5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88414"/>
            <a:ext cx="9144000" cy="1419663"/>
          </a:xfrm>
        </p:spPr>
        <p:txBody>
          <a:bodyPr/>
          <a:lstStyle>
            <a:lvl1pPr marL="0" indent="0" algn="ctr">
              <a:buNone/>
              <a:defRPr sz="2058"/>
            </a:lvl1pPr>
            <a:lvl2pPr marL="392003" indent="0" algn="ctr">
              <a:buNone/>
              <a:defRPr sz="1715"/>
            </a:lvl2pPr>
            <a:lvl3pPr marL="784007" indent="0" algn="ctr">
              <a:buNone/>
              <a:defRPr sz="1543"/>
            </a:lvl3pPr>
            <a:lvl4pPr marL="1176010" indent="0" algn="ctr">
              <a:buNone/>
              <a:defRPr sz="1372"/>
            </a:lvl4pPr>
            <a:lvl5pPr marL="1568013" indent="0" algn="ctr">
              <a:buNone/>
              <a:defRPr sz="1372"/>
            </a:lvl5pPr>
            <a:lvl6pPr marL="1960016" indent="0" algn="ctr">
              <a:buNone/>
              <a:defRPr sz="1372"/>
            </a:lvl6pPr>
            <a:lvl7pPr marL="2352020" indent="0" algn="ctr">
              <a:buNone/>
              <a:defRPr sz="1372"/>
            </a:lvl7pPr>
            <a:lvl8pPr marL="2744023" indent="0" algn="ctr">
              <a:buNone/>
              <a:defRPr sz="1372"/>
            </a:lvl8pPr>
            <a:lvl9pPr marL="3136026" indent="0" algn="ctr">
              <a:buNone/>
              <a:defRPr sz="137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13061"/>
            <a:ext cx="2628900" cy="4983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13061"/>
            <a:ext cx="7734300" cy="4983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8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2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65942"/>
            <a:ext cx="10515600" cy="2445958"/>
          </a:xfrm>
        </p:spPr>
        <p:txBody>
          <a:bodyPr anchor="b"/>
          <a:lstStyle>
            <a:lvl1pPr>
              <a:defRPr sz="51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935040"/>
            <a:ext cx="10515600" cy="1286271"/>
          </a:xfrm>
        </p:spPr>
        <p:txBody>
          <a:bodyPr/>
          <a:lstStyle>
            <a:lvl1pPr marL="0" indent="0">
              <a:buNone/>
              <a:defRPr sz="2058">
                <a:solidFill>
                  <a:schemeClr val="tx1">
                    <a:tint val="75000"/>
                  </a:schemeClr>
                </a:solidFill>
              </a:defRPr>
            </a:lvl1pPr>
            <a:lvl2pPr marL="392003" indent="0">
              <a:buNone/>
              <a:defRPr sz="1715">
                <a:solidFill>
                  <a:schemeClr val="tx1">
                    <a:tint val="75000"/>
                  </a:schemeClr>
                </a:solidFill>
              </a:defRPr>
            </a:lvl2pPr>
            <a:lvl3pPr marL="784007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3pPr>
            <a:lvl4pPr marL="1176010" indent="0">
              <a:buNone/>
              <a:defRPr sz="1372">
                <a:solidFill>
                  <a:schemeClr val="tx1">
                    <a:tint val="75000"/>
                  </a:schemeClr>
                </a:solidFill>
              </a:defRPr>
            </a:lvl4pPr>
            <a:lvl5pPr marL="1568013" indent="0">
              <a:buNone/>
              <a:defRPr sz="1372">
                <a:solidFill>
                  <a:schemeClr val="tx1">
                    <a:tint val="75000"/>
                  </a:schemeClr>
                </a:solidFill>
              </a:defRPr>
            </a:lvl5pPr>
            <a:lvl6pPr marL="1960016" indent="0">
              <a:buNone/>
              <a:defRPr sz="1372">
                <a:solidFill>
                  <a:schemeClr val="tx1">
                    <a:tint val="75000"/>
                  </a:schemeClr>
                </a:solidFill>
              </a:defRPr>
            </a:lvl6pPr>
            <a:lvl7pPr marL="2352020" indent="0">
              <a:buNone/>
              <a:defRPr sz="1372">
                <a:solidFill>
                  <a:schemeClr val="tx1">
                    <a:tint val="75000"/>
                  </a:schemeClr>
                </a:solidFill>
              </a:defRPr>
            </a:lvl7pPr>
            <a:lvl8pPr marL="2744023" indent="0">
              <a:buNone/>
              <a:defRPr sz="1372">
                <a:solidFill>
                  <a:schemeClr val="tx1">
                    <a:tint val="75000"/>
                  </a:schemeClr>
                </a:solidFill>
              </a:defRPr>
            </a:lvl8pPr>
            <a:lvl9pPr marL="3136026" indent="0">
              <a:buNone/>
              <a:defRPr sz="13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5305"/>
            <a:ext cx="5181600" cy="373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65305"/>
            <a:ext cx="5181600" cy="37308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6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3061"/>
            <a:ext cx="10515600" cy="11365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41442"/>
            <a:ext cx="5157787" cy="706428"/>
          </a:xfrm>
        </p:spPr>
        <p:txBody>
          <a:bodyPr anchor="b"/>
          <a:lstStyle>
            <a:lvl1pPr marL="0" indent="0">
              <a:buNone/>
              <a:defRPr sz="2058" b="1"/>
            </a:lvl1pPr>
            <a:lvl2pPr marL="392003" indent="0">
              <a:buNone/>
              <a:defRPr sz="1715" b="1"/>
            </a:lvl2pPr>
            <a:lvl3pPr marL="784007" indent="0">
              <a:buNone/>
              <a:defRPr sz="1543" b="1"/>
            </a:lvl3pPr>
            <a:lvl4pPr marL="1176010" indent="0">
              <a:buNone/>
              <a:defRPr sz="1372" b="1"/>
            </a:lvl4pPr>
            <a:lvl5pPr marL="1568013" indent="0">
              <a:buNone/>
              <a:defRPr sz="1372" b="1"/>
            </a:lvl5pPr>
            <a:lvl6pPr marL="1960016" indent="0">
              <a:buNone/>
              <a:defRPr sz="1372" b="1"/>
            </a:lvl6pPr>
            <a:lvl7pPr marL="2352020" indent="0">
              <a:buNone/>
              <a:defRPr sz="1372" b="1"/>
            </a:lvl7pPr>
            <a:lvl8pPr marL="2744023" indent="0">
              <a:buNone/>
              <a:defRPr sz="1372" b="1"/>
            </a:lvl8pPr>
            <a:lvl9pPr marL="3136026" indent="0">
              <a:buNone/>
              <a:defRPr sz="13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47870"/>
            <a:ext cx="5157787" cy="3159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41442"/>
            <a:ext cx="5183188" cy="706428"/>
          </a:xfrm>
        </p:spPr>
        <p:txBody>
          <a:bodyPr anchor="b"/>
          <a:lstStyle>
            <a:lvl1pPr marL="0" indent="0">
              <a:buNone/>
              <a:defRPr sz="2058" b="1"/>
            </a:lvl1pPr>
            <a:lvl2pPr marL="392003" indent="0">
              <a:buNone/>
              <a:defRPr sz="1715" b="1"/>
            </a:lvl2pPr>
            <a:lvl3pPr marL="784007" indent="0">
              <a:buNone/>
              <a:defRPr sz="1543" b="1"/>
            </a:lvl3pPr>
            <a:lvl4pPr marL="1176010" indent="0">
              <a:buNone/>
              <a:defRPr sz="1372" b="1"/>
            </a:lvl4pPr>
            <a:lvl5pPr marL="1568013" indent="0">
              <a:buNone/>
              <a:defRPr sz="1372" b="1"/>
            </a:lvl5pPr>
            <a:lvl6pPr marL="1960016" indent="0">
              <a:buNone/>
              <a:defRPr sz="1372" b="1"/>
            </a:lvl6pPr>
            <a:lvl7pPr marL="2352020" indent="0">
              <a:buNone/>
              <a:defRPr sz="1372" b="1"/>
            </a:lvl7pPr>
            <a:lvl8pPr marL="2744023" indent="0">
              <a:buNone/>
              <a:defRPr sz="1372" b="1"/>
            </a:lvl8pPr>
            <a:lvl9pPr marL="3136026" indent="0">
              <a:buNone/>
              <a:defRPr sz="137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47870"/>
            <a:ext cx="5183188" cy="3159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83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2007"/>
            <a:ext cx="3932237" cy="1372023"/>
          </a:xfrm>
        </p:spPr>
        <p:txBody>
          <a:bodyPr anchor="b"/>
          <a:lstStyle>
            <a:lvl1pPr>
              <a:defRPr sz="2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46626"/>
            <a:ext cx="6172200" cy="4178682"/>
          </a:xfrm>
        </p:spPr>
        <p:txBody>
          <a:bodyPr/>
          <a:lstStyle>
            <a:lvl1pPr>
              <a:defRPr sz="2744"/>
            </a:lvl1pPr>
            <a:lvl2pPr>
              <a:defRPr sz="2401"/>
            </a:lvl2pPr>
            <a:lvl3pPr>
              <a:defRPr sz="2058"/>
            </a:lvl3pPr>
            <a:lvl4pPr>
              <a:defRPr sz="1715"/>
            </a:lvl4pPr>
            <a:lvl5pPr>
              <a:defRPr sz="1715"/>
            </a:lvl5pPr>
            <a:lvl6pPr>
              <a:defRPr sz="1715"/>
            </a:lvl6pPr>
            <a:lvl7pPr>
              <a:defRPr sz="1715"/>
            </a:lvl7pPr>
            <a:lvl8pPr>
              <a:defRPr sz="1715"/>
            </a:lvl8pPr>
            <a:lvl9pPr>
              <a:defRPr sz="17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64030"/>
            <a:ext cx="3932237" cy="3268084"/>
          </a:xfrm>
        </p:spPr>
        <p:txBody>
          <a:bodyPr/>
          <a:lstStyle>
            <a:lvl1pPr marL="0" indent="0">
              <a:buNone/>
              <a:defRPr sz="1372"/>
            </a:lvl1pPr>
            <a:lvl2pPr marL="392003" indent="0">
              <a:buNone/>
              <a:defRPr sz="1200"/>
            </a:lvl2pPr>
            <a:lvl3pPr marL="784007" indent="0">
              <a:buNone/>
              <a:defRPr sz="1029"/>
            </a:lvl3pPr>
            <a:lvl4pPr marL="1176010" indent="0">
              <a:buNone/>
              <a:defRPr sz="857"/>
            </a:lvl4pPr>
            <a:lvl5pPr marL="1568013" indent="0">
              <a:buNone/>
              <a:defRPr sz="857"/>
            </a:lvl5pPr>
            <a:lvl6pPr marL="1960016" indent="0">
              <a:buNone/>
              <a:defRPr sz="857"/>
            </a:lvl6pPr>
            <a:lvl7pPr marL="2352020" indent="0">
              <a:buNone/>
              <a:defRPr sz="857"/>
            </a:lvl7pPr>
            <a:lvl8pPr marL="2744023" indent="0">
              <a:buNone/>
              <a:defRPr sz="857"/>
            </a:lvl8pPr>
            <a:lvl9pPr marL="3136026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2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92007"/>
            <a:ext cx="3932237" cy="1372023"/>
          </a:xfrm>
        </p:spPr>
        <p:txBody>
          <a:bodyPr anchor="b"/>
          <a:lstStyle>
            <a:lvl1pPr>
              <a:defRPr sz="27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46626"/>
            <a:ext cx="6172200" cy="4178682"/>
          </a:xfrm>
        </p:spPr>
        <p:txBody>
          <a:bodyPr anchor="t"/>
          <a:lstStyle>
            <a:lvl1pPr marL="0" indent="0">
              <a:buNone/>
              <a:defRPr sz="2744"/>
            </a:lvl1pPr>
            <a:lvl2pPr marL="392003" indent="0">
              <a:buNone/>
              <a:defRPr sz="2401"/>
            </a:lvl2pPr>
            <a:lvl3pPr marL="784007" indent="0">
              <a:buNone/>
              <a:defRPr sz="2058"/>
            </a:lvl3pPr>
            <a:lvl4pPr marL="1176010" indent="0">
              <a:buNone/>
              <a:defRPr sz="1715"/>
            </a:lvl4pPr>
            <a:lvl5pPr marL="1568013" indent="0">
              <a:buNone/>
              <a:defRPr sz="1715"/>
            </a:lvl5pPr>
            <a:lvl6pPr marL="1960016" indent="0">
              <a:buNone/>
              <a:defRPr sz="1715"/>
            </a:lvl6pPr>
            <a:lvl7pPr marL="2352020" indent="0">
              <a:buNone/>
              <a:defRPr sz="1715"/>
            </a:lvl7pPr>
            <a:lvl8pPr marL="2744023" indent="0">
              <a:buNone/>
              <a:defRPr sz="1715"/>
            </a:lvl8pPr>
            <a:lvl9pPr marL="3136026" indent="0">
              <a:buNone/>
              <a:defRPr sz="17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64030"/>
            <a:ext cx="3932237" cy="3268084"/>
          </a:xfrm>
        </p:spPr>
        <p:txBody>
          <a:bodyPr/>
          <a:lstStyle>
            <a:lvl1pPr marL="0" indent="0">
              <a:buNone/>
              <a:defRPr sz="1372"/>
            </a:lvl1pPr>
            <a:lvl2pPr marL="392003" indent="0">
              <a:buNone/>
              <a:defRPr sz="1200"/>
            </a:lvl2pPr>
            <a:lvl3pPr marL="784007" indent="0">
              <a:buNone/>
              <a:defRPr sz="1029"/>
            </a:lvl3pPr>
            <a:lvl4pPr marL="1176010" indent="0">
              <a:buNone/>
              <a:defRPr sz="857"/>
            </a:lvl4pPr>
            <a:lvl5pPr marL="1568013" indent="0">
              <a:buNone/>
              <a:defRPr sz="857"/>
            </a:lvl5pPr>
            <a:lvl6pPr marL="1960016" indent="0">
              <a:buNone/>
              <a:defRPr sz="857"/>
            </a:lvl6pPr>
            <a:lvl7pPr marL="2352020" indent="0">
              <a:buNone/>
              <a:defRPr sz="857"/>
            </a:lvl7pPr>
            <a:lvl8pPr marL="2744023" indent="0">
              <a:buNone/>
              <a:defRPr sz="857"/>
            </a:lvl8pPr>
            <a:lvl9pPr marL="3136026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0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3061"/>
            <a:ext cx="10515600" cy="1136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65305"/>
            <a:ext cx="10515600" cy="373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449982"/>
            <a:ext cx="2743200" cy="31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0885D-DD35-4B0E-BBAF-EEB7C3E4EC79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449982"/>
            <a:ext cx="4114800" cy="31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449982"/>
            <a:ext cx="2743200" cy="3130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D1C35-3FCA-4660-B672-6382444DD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4007" rtl="0" eaLnBrk="1" latinLnBrk="0" hangingPunct="1">
        <a:lnSpc>
          <a:spcPct val="90000"/>
        </a:lnSpc>
        <a:spcBef>
          <a:spcPct val="0"/>
        </a:spcBef>
        <a:buNone/>
        <a:defRPr sz="37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6002" indent="-196002" algn="l" defTabSz="784007" rtl="0" eaLnBrk="1" latinLnBrk="0" hangingPunct="1">
        <a:lnSpc>
          <a:spcPct val="90000"/>
        </a:lnSpc>
        <a:spcBef>
          <a:spcPts val="857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88005" indent="-196002" algn="l" defTabSz="784007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2pPr>
      <a:lvl3pPr marL="980008" indent="-196002" algn="l" defTabSz="784007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715" kern="1200">
          <a:solidFill>
            <a:schemeClr val="tx1"/>
          </a:solidFill>
          <a:latin typeface="+mn-lt"/>
          <a:ea typeface="+mn-ea"/>
          <a:cs typeface="+mn-cs"/>
        </a:defRPr>
      </a:lvl3pPr>
      <a:lvl4pPr marL="1372011" indent="-196002" algn="l" defTabSz="784007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764015" indent="-196002" algn="l" defTabSz="784007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2156018" indent="-196002" algn="l" defTabSz="784007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548021" indent="-196002" algn="l" defTabSz="784007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940025" indent="-196002" algn="l" defTabSz="784007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332028" indent="-196002" algn="l" defTabSz="784007" rtl="0" eaLnBrk="1" latinLnBrk="0" hangingPunct="1">
        <a:lnSpc>
          <a:spcPct val="90000"/>
        </a:lnSpc>
        <a:spcBef>
          <a:spcPts val="429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2003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4007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6010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8013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60016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2020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4023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6026" algn="l" defTabSz="784007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3BF3917-1938-4628-880F-FE1E618E7B05}"/>
              </a:ext>
            </a:extLst>
          </p:cNvPr>
          <p:cNvSpPr/>
          <p:nvPr/>
        </p:nvSpPr>
        <p:spPr>
          <a:xfrm>
            <a:off x="0" y="0"/>
            <a:ext cx="12192000" cy="588009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0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AFDAF212D4941A86FD00E5D3B2861" ma:contentTypeVersion="12" ma:contentTypeDescription="Create a new document." ma:contentTypeScope="" ma:versionID="10aa7da9cf7b210e623bfc4fc0ad2fbb">
  <xsd:schema xmlns:xsd="http://www.w3.org/2001/XMLSchema" xmlns:xs="http://www.w3.org/2001/XMLSchema" xmlns:p="http://schemas.microsoft.com/office/2006/metadata/properties" xmlns:ns2="5de41ae9-9338-403a-bc24-d4595d47900c" xmlns:ns3="c94a78e5-2a06-4301-8cec-70bcd1e5b0a2" targetNamespace="http://schemas.microsoft.com/office/2006/metadata/properties" ma:root="true" ma:fieldsID="718b61976d3d036d093072075eb5a542" ns2:_="" ns3:_="">
    <xsd:import namespace="5de41ae9-9338-403a-bc24-d4595d47900c"/>
    <xsd:import namespace="c94a78e5-2a06-4301-8cec-70bcd1e5b0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41ae9-9338-403a-bc24-d4595d479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a78e5-2a06-4301-8cec-70bcd1e5b0a2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ec2009f-9b3b-4c10-82e8-e43c5bdb31c1}" ma:internalName="TaxCatchAll" ma:showField="CatchAllData" ma:web="c94a78e5-2a06-4301-8cec-70bcd1e5b0a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e41ae9-9338-403a-bc24-d4595d47900c">
      <Terms xmlns="http://schemas.microsoft.com/office/infopath/2007/PartnerControls"/>
    </lcf76f155ced4ddcb4097134ff3c332f>
    <TaxCatchAll xmlns="c94a78e5-2a06-4301-8cec-70bcd1e5b0a2" xsi:nil="true"/>
  </documentManagement>
</p:properties>
</file>

<file path=customXml/itemProps1.xml><?xml version="1.0" encoding="utf-8"?>
<ds:datastoreItem xmlns:ds="http://schemas.openxmlformats.org/officeDocument/2006/customXml" ds:itemID="{6F8B0CE8-9677-4515-A5D7-B6188031119B}"/>
</file>

<file path=customXml/itemProps2.xml><?xml version="1.0" encoding="utf-8"?>
<ds:datastoreItem xmlns:ds="http://schemas.openxmlformats.org/officeDocument/2006/customXml" ds:itemID="{007E8D0F-28F9-4835-8CF5-4F53939C3C38}"/>
</file>

<file path=customXml/itemProps3.xml><?xml version="1.0" encoding="utf-8"?>
<ds:datastoreItem xmlns:ds="http://schemas.openxmlformats.org/officeDocument/2006/customXml" ds:itemID="{1142D3BB-14D2-44B2-8A87-012F089F065C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Berra</dc:creator>
  <cp:lastModifiedBy>Matt Berra</cp:lastModifiedBy>
  <cp:revision>3</cp:revision>
  <dcterms:created xsi:type="dcterms:W3CDTF">2021-08-25T18:21:45Z</dcterms:created>
  <dcterms:modified xsi:type="dcterms:W3CDTF">2021-08-26T16:31:03Z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0x010100E65AFDAF212D4941A86FD00E5D3B2861</vt:lpwstr>
  </property>
  <property fmtid="{D5CDD505-2E9C-101B-9397-08002B2CF9AE}" pid="3" name="PrimaryFocus">
    <vt:lpwstr>Not Defined (yet)</vt:lpwstr>
  </property>
  <property fmtid="{D5CDD505-2E9C-101B-9397-08002B2CF9AE}" pid="4" name="Partner">
    <vt:bool>false</vt:bool>
  </property>
</Properties>
</file>