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6" d="100"/>
          <a:sy n="16" d="100"/>
        </p:scale>
        <p:origin x="289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A82F-2E17-DAA0-F40E-0CC76CDAF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93D88-B8A8-8DA9-2670-06A23406F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BE15B-2A99-449D-0EA6-9BFA80BF1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2842-27C8-CCDC-3A02-C9B98725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F746D-695B-7B1D-0C2E-7DE13250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2DC-EE36-2F5D-0D82-51157933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6A661-3EB0-4DB8-1F49-46BF6CAA1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7348-CCD3-2E34-4EA7-9565F165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3EAB6-B71C-A169-BDFB-159CE8F4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3C051-8DE0-D171-BBD1-36DAEB7B3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F79D5-CE07-A48A-40A3-12228D24E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6EE40-1700-0BE7-89F8-DCB69E036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2D4C3-11F6-B57F-2324-BC2A15A46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A391A-068A-754F-2AFA-82A7A11E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DD468-3B78-A68B-5339-1086010D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8FA0-630A-C249-4301-3860BD134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CC4C-5631-4A6F-B498-B19557223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51EA9-6B99-58B2-BE77-2440AD48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E634C-E284-89D1-86E8-4DE29CF06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092E-C378-5309-FD76-FFE61379D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8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C2DB-83A3-A3CF-F18D-004A2162C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B5F84-B061-9749-7132-FF1AF5397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42AA-743B-68D2-9BDB-E607457D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4709F-20F5-AAB9-FF66-35CF025C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5CD9-DE21-8387-53ED-23CC71D1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8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FA36-8A71-B6FE-1A93-279012B4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3AD28-829B-746F-D902-2D40B829A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2245A-A398-9340-85D4-0655851D7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DF5C-A52B-A81A-E16C-1095A5E4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05241-18B6-4F2D-A710-42A66292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80C8F-C889-54E9-5826-BB29CF40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71FE-5F8F-1256-411C-2882888FF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4BA1A-DBEC-5F7E-E17C-4A330E18F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1D19C-2888-AC27-4503-97EE65D9E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F36D6D-B8C5-88A5-B3A2-EBF735436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0CECD-0835-044B-1024-D265C66C5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786F5-2AD2-7E60-FACB-D635E91C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9D9F2A-ACE3-DDB4-FFEB-6B82C041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A87FF-6C05-9089-AFC6-FFCFF0F2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94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5D49-5B9A-EB74-27A4-F3927CFA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2EBEC-6A58-B035-1D43-7141B0E0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6DA42-343C-F64E-59A4-38A25685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08699-5436-BE52-3839-4962933A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3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FC411-D472-351A-5DB6-D2E337BA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782C1B-591A-C49B-E6E2-1D9B5E71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61887-6DB0-CCCD-8040-316E0F4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3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C3BD-4CDF-0704-C873-3A5C6DCB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3458-BF80-26C1-A6E0-03A6F634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C76C6-3577-42DF-E1B3-8A1DA282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A0022-E5B4-CD4B-17D2-D27AC853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CB7C9-553C-CBC9-AD72-79815F05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D8CB8-5B8E-C918-63A4-CDFB349EA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146D-1641-F18C-A5E3-95DF70EC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51D91-4B2E-30EA-2536-329677ACA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63CE6-7802-C84F-1243-684116086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01348-A73E-8CC4-1C13-C9EB6C57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9754C-E249-502B-BC06-2D67DA7E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8E337-C7A1-4C70-6112-A1341C9F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04EE9-B90B-EB70-2817-C2FD0495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B099E-2AD9-107C-4CE7-D6BDA5D7A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F44AF-1FBF-5907-C104-EB28ACBBD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716AB-2A1B-4F5C-B6A2-BC806AC04DD2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482F-0BE3-87F9-CA1F-CD4246984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445CB-E474-BC6F-A77E-E21D7BEA8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267B9-D3BF-43FD-8C86-D19D10D90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902B-8F55-752B-63BF-CB176B200E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96946-4827-7F5A-0869-95A8009BF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4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8C5F1D-3AE0-B437-FD3A-36E6B618F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48" y="1166648"/>
            <a:ext cx="3781359" cy="4667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BECC4-C124-B50B-D6AE-8A688BA0C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931" y="1166648"/>
            <a:ext cx="3772842" cy="46670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377C5F-F44D-A165-9AA3-2381484DC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774" y="1166648"/>
            <a:ext cx="3784580" cy="46670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2FC507-44C1-980F-720D-C7C414394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174" y="1319048"/>
            <a:ext cx="3784580" cy="46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76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Geiser, Michael J</dc:creator>
  <cp:lastModifiedBy>Geiser, Michael J</cp:lastModifiedBy>
  <cp:revision>2</cp:revision>
  <dcterms:created xsi:type="dcterms:W3CDTF">2025-03-25T19:01:07Z</dcterms:created>
  <dcterms:modified xsi:type="dcterms:W3CDTF">2025-03-26T15:35:12Z</dcterms:modified>
</cp:coreProperties>
</file>