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A79208-E359-4E98-8966-C9F36A1F54D0}" v="77" dt="2025-01-12T14:00:37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al Getachew - Partner/Exceed" userId="54e26b41-2d95-49f2-a67b-29fa6f1879fd" providerId="ADAL" clId="{8DA79208-E359-4E98-8966-C9F36A1F54D0}"/>
    <pc:docChg chg="undo redo custSel addSld modSld">
      <pc:chgData name="Micheal Getachew - Partner/Exceed" userId="54e26b41-2d95-49f2-a67b-29fa6f1879fd" providerId="ADAL" clId="{8DA79208-E359-4E98-8966-C9F36A1F54D0}" dt="2025-01-12T14:03:46.363" v="2504" actId="5793"/>
      <pc:docMkLst>
        <pc:docMk/>
      </pc:docMkLst>
      <pc:sldChg chg="modSp mod">
        <pc:chgData name="Micheal Getachew - Partner/Exceed" userId="54e26b41-2d95-49f2-a67b-29fa6f1879fd" providerId="ADAL" clId="{8DA79208-E359-4E98-8966-C9F36A1F54D0}" dt="2025-01-12T13:12:06.963" v="1620" actId="20577"/>
        <pc:sldMkLst>
          <pc:docMk/>
          <pc:sldMk cId="4051142083" sldId="257"/>
        </pc:sldMkLst>
        <pc:spChg chg="mod">
          <ac:chgData name="Micheal Getachew - Partner/Exceed" userId="54e26b41-2d95-49f2-a67b-29fa6f1879fd" providerId="ADAL" clId="{8DA79208-E359-4E98-8966-C9F36A1F54D0}" dt="2025-01-12T13:12:06.963" v="1620" actId="20577"/>
          <ac:spMkLst>
            <pc:docMk/>
            <pc:sldMk cId="4051142083" sldId="257"/>
            <ac:spMk id="3" creationId="{2CE30537-C7EF-BA4C-ABE3-4C7C3DF3926A}"/>
          </ac:spMkLst>
        </pc:spChg>
      </pc:sldChg>
      <pc:sldChg chg="addSp delSp modSp mod">
        <pc:chgData name="Micheal Getachew - Partner/Exceed" userId="54e26b41-2d95-49f2-a67b-29fa6f1879fd" providerId="ADAL" clId="{8DA79208-E359-4E98-8966-C9F36A1F54D0}" dt="2025-01-12T13:46:12.319" v="2187" actId="20577"/>
        <pc:sldMkLst>
          <pc:docMk/>
          <pc:sldMk cId="2235235708" sldId="258"/>
        </pc:sldMkLst>
        <pc:spChg chg="mod">
          <ac:chgData name="Micheal Getachew - Partner/Exceed" userId="54e26b41-2d95-49f2-a67b-29fa6f1879fd" providerId="ADAL" clId="{8DA79208-E359-4E98-8966-C9F36A1F54D0}" dt="2025-01-12T13:28:19.282" v="1974" actId="20577"/>
          <ac:spMkLst>
            <pc:docMk/>
            <pc:sldMk cId="2235235708" sldId="258"/>
            <ac:spMk id="10" creationId="{849CDE26-D83A-9884-8CF0-97254E49FE2A}"/>
          </ac:spMkLst>
        </pc:spChg>
        <pc:spChg chg="mod">
          <ac:chgData name="Micheal Getachew - Partner/Exceed" userId="54e26b41-2d95-49f2-a67b-29fa6f1879fd" providerId="ADAL" clId="{8DA79208-E359-4E98-8966-C9F36A1F54D0}" dt="2025-01-12T13:46:12.319" v="2187" actId="20577"/>
          <ac:spMkLst>
            <pc:docMk/>
            <pc:sldMk cId="2235235708" sldId="258"/>
            <ac:spMk id="48" creationId="{FF6FBCB0-C29F-1C67-B6CE-B5E929A01980}"/>
          </ac:spMkLst>
        </pc:spChg>
        <pc:spChg chg="mod">
          <ac:chgData name="Micheal Getachew - Partner/Exceed" userId="54e26b41-2d95-49f2-a67b-29fa6f1879fd" providerId="ADAL" clId="{8DA79208-E359-4E98-8966-C9F36A1F54D0}" dt="2025-01-12T12:11:18.917" v="798" actId="14100"/>
          <ac:spMkLst>
            <pc:docMk/>
            <pc:sldMk cId="2235235708" sldId="258"/>
            <ac:spMk id="75" creationId="{CF9A596F-A59F-9774-1DE6-4FD157613228}"/>
          </ac:spMkLst>
        </pc:spChg>
        <pc:spChg chg="mod">
          <ac:chgData name="Micheal Getachew - Partner/Exceed" userId="54e26b41-2d95-49f2-a67b-29fa6f1879fd" providerId="ADAL" clId="{8DA79208-E359-4E98-8966-C9F36A1F54D0}" dt="2025-01-12T11:17:48.398" v="2" actId="1076"/>
          <ac:spMkLst>
            <pc:docMk/>
            <pc:sldMk cId="2235235708" sldId="258"/>
            <ac:spMk id="103" creationId="{D985A42A-3CC3-49F4-68DE-EE80D58655E2}"/>
          </ac:spMkLst>
        </pc:spChg>
        <pc:spChg chg="mod">
          <ac:chgData name="Micheal Getachew - Partner/Exceed" userId="54e26b41-2d95-49f2-a67b-29fa6f1879fd" providerId="ADAL" clId="{8DA79208-E359-4E98-8966-C9F36A1F54D0}" dt="2025-01-12T11:18:09.918" v="5" actId="14100"/>
          <ac:spMkLst>
            <pc:docMk/>
            <pc:sldMk cId="2235235708" sldId="258"/>
            <ac:spMk id="112" creationId="{E1A278E5-B5DE-97B0-2518-AE771B1F204B}"/>
          </ac:spMkLst>
        </pc:spChg>
        <pc:spChg chg="add mod">
          <ac:chgData name="Micheal Getachew - Partner/Exceed" userId="54e26b41-2d95-49f2-a67b-29fa6f1879fd" providerId="ADAL" clId="{8DA79208-E359-4E98-8966-C9F36A1F54D0}" dt="2025-01-12T11:18:46.182" v="31" actId="14100"/>
          <ac:spMkLst>
            <pc:docMk/>
            <pc:sldMk cId="2235235708" sldId="258"/>
            <ac:spMk id="122" creationId="{285AE657-3E4D-46A2-18D7-067544C03BB6}"/>
          </ac:spMkLst>
        </pc:spChg>
        <pc:spChg chg="add mod">
          <ac:chgData name="Micheal Getachew - Partner/Exceed" userId="54e26b41-2d95-49f2-a67b-29fa6f1879fd" providerId="ADAL" clId="{8DA79208-E359-4E98-8966-C9F36A1F54D0}" dt="2025-01-12T11:53:06.299" v="523" actId="20577"/>
          <ac:spMkLst>
            <pc:docMk/>
            <pc:sldMk cId="2235235708" sldId="258"/>
            <ac:spMk id="130" creationId="{ED35D719-95B9-BBFC-51E6-CF04CD8DE896}"/>
          </ac:spMkLst>
        </pc:spChg>
        <pc:cxnChg chg="mod">
          <ac:chgData name="Micheal Getachew - Partner/Exceed" userId="54e26b41-2d95-49f2-a67b-29fa6f1879fd" providerId="ADAL" clId="{8DA79208-E359-4E98-8966-C9F36A1F54D0}" dt="2025-01-12T11:21:29.457" v="34" actId="14100"/>
          <ac:cxnSpMkLst>
            <pc:docMk/>
            <pc:sldMk cId="2235235708" sldId="258"/>
            <ac:cxnSpMk id="64" creationId="{C8061208-44C5-B994-A555-678471A23B94}"/>
          </ac:cxnSpMkLst>
        </pc:cxnChg>
        <pc:cxnChg chg="mod">
          <ac:chgData name="Micheal Getachew - Partner/Exceed" userId="54e26b41-2d95-49f2-a67b-29fa6f1879fd" providerId="ADAL" clId="{8DA79208-E359-4E98-8966-C9F36A1F54D0}" dt="2025-01-12T11:17:54.939" v="3" actId="14100"/>
          <ac:cxnSpMkLst>
            <pc:docMk/>
            <pc:sldMk cId="2235235708" sldId="258"/>
            <ac:cxnSpMk id="101" creationId="{9C584946-9A6E-8343-F1B7-5CB318AE4803}"/>
          </ac:cxnSpMkLst>
        </pc:cxnChg>
        <pc:cxnChg chg="mod">
          <ac:chgData name="Micheal Getachew - Partner/Exceed" userId="54e26b41-2d95-49f2-a67b-29fa6f1879fd" providerId="ADAL" clId="{8DA79208-E359-4E98-8966-C9F36A1F54D0}" dt="2025-01-12T11:18:17.162" v="6" actId="14100"/>
          <ac:cxnSpMkLst>
            <pc:docMk/>
            <pc:sldMk cId="2235235708" sldId="258"/>
            <ac:cxnSpMk id="109" creationId="{766361B1-447C-44DD-6066-D20EAFCBA2D7}"/>
          </ac:cxnSpMkLst>
        </pc:cxnChg>
        <pc:cxnChg chg="add mod">
          <ac:chgData name="Micheal Getachew - Partner/Exceed" userId="54e26b41-2d95-49f2-a67b-29fa6f1879fd" providerId="ADAL" clId="{8DA79208-E359-4E98-8966-C9F36A1F54D0}" dt="2025-01-12T12:11:33.070" v="800" actId="14100"/>
          <ac:cxnSpMkLst>
            <pc:docMk/>
            <pc:sldMk cId="2235235708" sldId="258"/>
            <ac:cxnSpMk id="127" creationId="{94B90C5D-A43B-1694-73A0-70055A6833B2}"/>
          </ac:cxnSpMkLst>
        </pc:cxnChg>
        <pc:cxnChg chg="add del mod">
          <ac:chgData name="Micheal Getachew - Partner/Exceed" userId="54e26b41-2d95-49f2-a67b-29fa6f1879fd" providerId="ADAL" clId="{8DA79208-E359-4E98-8966-C9F36A1F54D0}" dt="2025-01-12T11:23:11.524" v="100" actId="21"/>
          <ac:cxnSpMkLst>
            <pc:docMk/>
            <pc:sldMk cId="2235235708" sldId="258"/>
            <ac:cxnSpMk id="133" creationId="{47C0DC6D-AA59-4837-5C44-9515CE7E06A9}"/>
          </ac:cxnSpMkLst>
        </pc:cxnChg>
        <pc:cxnChg chg="add mod">
          <ac:chgData name="Micheal Getachew - Partner/Exceed" userId="54e26b41-2d95-49f2-a67b-29fa6f1879fd" providerId="ADAL" clId="{8DA79208-E359-4E98-8966-C9F36A1F54D0}" dt="2025-01-12T11:23:29.366" v="104" actId="14100"/>
          <ac:cxnSpMkLst>
            <pc:docMk/>
            <pc:sldMk cId="2235235708" sldId="258"/>
            <ac:cxnSpMk id="135" creationId="{CE72CD98-D979-97B6-9F03-5E4ACCEF3411}"/>
          </ac:cxnSpMkLst>
        </pc:cxnChg>
      </pc:sldChg>
      <pc:sldChg chg="addSp delSp modSp mod">
        <pc:chgData name="Micheal Getachew - Partner/Exceed" userId="54e26b41-2d95-49f2-a67b-29fa6f1879fd" providerId="ADAL" clId="{8DA79208-E359-4E98-8966-C9F36A1F54D0}" dt="2025-01-12T11:43:08.714" v="479" actId="20577"/>
        <pc:sldMkLst>
          <pc:docMk/>
          <pc:sldMk cId="3847082235" sldId="259"/>
        </pc:sldMkLst>
        <pc:spChg chg="mod">
          <ac:chgData name="Micheal Getachew - Partner/Exceed" userId="54e26b41-2d95-49f2-a67b-29fa6f1879fd" providerId="ADAL" clId="{8DA79208-E359-4E98-8966-C9F36A1F54D0}" dt="2025-01-12T11:26:55.113" v="154" actId="313"/>
          <ac:spMkLst>
            <pc:docMk/>
            <pc:sldMk cId="3847082235" sldId="259"/>
            <ac:spMk id="2" creationId="{B82F773D-2733-0D48-CF2F-ADEBA424AD0A}"/>
          </ac:spMkLst>
        </pc:spChg>
        <pc:spChg chg="del">
          <ac:chgData name="Micheal Getachew - Partner/Exceed" userId="54e26b41-2d95-49f2-a67b-29fa6f1879fd" providerId="ADAL" clId="{8DA79208-E359-4E98-8966-C9F36A1F54D0}" dt="2025-01-12T11:25:48.313" v="139" actId="21"/>
          <ac:spMkLst>
            <pc:docMk/>
            <pc:sldMk cId="3847082235" sldId="259"/>
            <ac:spMk id="3" creationId="{D9914BBB-EB51-FE54-3266-D675CB5EA2CB}"/>
          </ac:spMkLst>
        </pc:spChg>
        <pc:spChg chg="add mod">
          <ac:chgData name="Micheal Getachew - Partner/Exceed" userId="54e26b41-2d95-49f2-a67b-29fa6f1879fd" providerId="ADAL" clId="{8DA79208-E359-4E98-8966-C9F36A1F54D0}" dt="2025-01-12T11:33:25.134" v="265" actId="14100"/>
          <ac:spMkLst>
            <pc:docMk/>
            <pc:sldMk cId="3847082235" sldId="259"/>
            <ac:spMk id="4" creationId="{90BF6195-CEA7-D939-E55F-FD59CBF1D635}"/>
          </ac:spMkLst>
        </pc:spChg>
        <pc:spChg chg="add mod">
          <ac:chgData name="Micheal Getachew - Partner/Exceed" userId="54e26b41-2d95-49f2-a67b-29fa6f1879fd" providerId="ADAL" clId="{8DA79208-E359-4E98-8966-C9F36A1F54D0}" dt="2025-01-12T11:31:55.995" v="255" actId="14100"/>
          <ac:spMkLst>
            <pc:docMk/>
            <pc:sldMk cId="3847082235" sldId="259"/>
            <ac:spMk id="5" creationId="{DE7F0B60-A130-B990-E6DA-AC2F06DA81AC}"/>
          </ac:spMkLst>
        </pc:spChg>
        <pc:spChg chg="add mod">
          <ac:chgData name="Micheal Getachew - Partner/Exceed" userId="54e26b41-2d95-49f2-a67b-29fa6f1879fd" providerId="ADAL" clId="{8DA79208-E359-4E98-8966-C9F36A1F54D0}" dt="2025-01-12T11:32:49.283" v="260" actId="1076"/>
          <ac:spMkLst>
            <pc:docMk/>
            <pc:sldMk cId="3847082235" sldId="259"/>
            <ac:spMk id="6" creationId="{9D125344-72C7-DD30-17CD-189A6631C83D}"/>
          </ac:spMkLst>
        </pc:spChg>
        <pc:spChg chg="add mod">
          <ac:chgData name="Micheal Getachew - Partner/Exceed" userId="54e26b41-2d95-49f2-a67b-29fa6f1879fd" providerId="ADAL" clId="{8DA79208-E359-4E98-8966-C9F36A1F54D0}" dt="2025-01-12T11:35:18.326" v="295" actId="14100"/>
          <ac:spMkLst>
            <pc:docMk/>
            <pc:sldMk cId="3847082235" sldId="259"/>
            <ac:spMk id="7" creationId="{38910613-172F-C6BD-672C-71506DAB1B04}"/>
          </ac:spMkLst>
        </pc:spChg>
        <pc:spChg chg="add mod">
          <ac:chgData name="Micheal Getachew - Partner/Exceed" userId="54e26b41-2d95-49f2-a67b-29fa6f1879fd" providerId="ADAL" clId="{8DA79208-E359-4E98-8966-C9F36A1F54D0}" dt="2025-01-12T11:30:18.107" v="210" actId="767"/>
          <ac:spMkLst>
            <pc:docMk/>
            <pc:sldMk cId="3847082235" sldId="259"/>
            <ac:spMk id="8" creationId="{F83BE88B-8DB1-7575-6D19-B165A989B22F}"/>
          </ac:spMkLst>
        </pc:spChg>
        <pc:spChg chg="add mod">
          <ac:chgData name="Micheal Getachew - Partner/Exceed" userId="54e26b41-2d95-49f2-a67b-29fa6f1879fd" providerId="ADAL" clId="{8DA79208-E359-4E98-8966-C9F36A1F54D0}" dt="2025-01-12T11:31:48.902" v="254" actId="14100"/>
          <ac:spMkLst>
            <pc:docMk/>
            <pc:sldMk cId="3847082235" sldId="259"/>
            <ac:spMk id="9" creationId="{9FA61945-239B-7785-879A-FEE044829108}"/>
          </ac:spMkLst>
        </pc:spChg>
        <pc:spChg chg="add mod">
          <ac:chgData name="Micheal Getachew - Partner/Exceed" userId="54e26b41-2d95-49f2-a67b-29fa6f1879fd" providerId="ADAL" clId="{8DA79208-E359-4E98-8966-C9F36A1F54D0}" dt="2025-01-12T11:33:16.249" v="264" actId="14100"/>
          <ac:spMkLst>
            <pc:docMk/>
            <pc:sldMk cId="3847082235" sldId="259"/>
            <ac:spMk id="10" creationId="{3B2816F5-A0F8-000D-CA91-847187745C78}"/>
          </ac:spMkLst>
        </pc:spChg>
        <pc:spChg chg="add mod">
          <ac:chgData name="Micheal Getachew - Partner/Exceed" userId="54e26b41-2d95-49f2-a67b-29fa6f1879fd" providerId="ADAL" clId="{8DA79208-E359-4E98-8966-C9F36A1F54D0}" dt="2025-01-12T11:41:07.727" v="429" actId="14100"/>
          <ac:spMkLst>
            <pc:docMk/>
            <pc:sldMk cId="3847082235" sldId="259"/>
            <ac:spMk id="11" creationId="{1524E5C5-E226-D4E4-3C68-A9970143D413}"/>
          </ac:spMkLst>
        </pc:spChg>
        <pc:spChg chg="add mod">
          <ac:chgData name="Micheal Getachew - Partner/Exceed" userId="54e26b41-2d95-49f2-a67b-29fa6f1879fd" providerId="ADAL" clId="{8DA79208-E359-4E98-8966-C9F36A1F54D0}" dt="2025-01-12T11:34:29.865" v="286" actId="20577"/>
          <ac:spMkLst>
            <pc:docMk/>
            <pc:sldMk cId="3847082235" sldId="259"/>
            <ac:spMk id="12" creationId="{3F2199D1-1DEA-DE01-6885-670C3ACBDD36}"/>
          </ac:spMkLst>
        </pc:spChg>
        <pc:spChg chg="add mod">
          <ac:chgData name="Micheal Getachew - Partner/Exceed" userId="54e26b41-2d95-49f2-a67b-29fa6f1879fd" providerId="ADAL" clId="{8DA79208-E359-4E98-8966-C9F36A1F54D0}" dt="2025-01-12T11:36:33.462" v="346" actId="20577"/>
          <ac:spMkLst>
            <pc:docMk/>
            <pc:sldMk cId="3847082235" sldId="259"/>
            <ac:spMk id="13" creationId="{BBC27567-6B9B-A6EB-AE59-E05FE29083DC}"/>
          </ac:spMkLst>
        </pc:spChg>
        <pc:spChg chg="add del mod">
          <ac:chgData name="Micheal Getachew - Partner/Exceed" userId="54e26b41-2d95-49f2-a67b-29fa6f1879fd" providerId="ADAL" clId="{8DA79208-E359-4E98-8966-C9F36A1F54D0}" dt="2025-01-12T11:38:45.008" v="401" actId="478"/>
          <ac:spMkLst>
            <pc:docMk/>
            <pc:sldMk cId="3847082235" sldId="259"/>
            <ac:spMk id="14" creationId="{E89DE0E9-8DF6-4D88-D1A9-E53C4BE6A531}"/>
          </ac:spMkLst>
        </pc:spChg>
        <pc:spChg chg="add del mod">
          <ac:chgData name="Micheal Getachew - Partner/Exceed" userId="54e26b41-2d95-49f2-a67b-29fa6f1879fd" providerId="ADAL" clId="{8DA79208-E359-4E98-8966-C9F36A1F54D0}" dt="2025-01-12T11:39:58.319" v="413" actId="478"/>
          <ac:spMkLst>
            <pc:docMk/>
            <pc:sldMk cId="3847082235" sldId="259"/>
            <ac:spMk id="15" creationId="{6B29A8BE-CFFC-1C6F-37AD-EC89C51C3A26}"/>
          </ac:spMkLst>
        </pc:spChg>
        <pc:spChg chg="add mod">
          <ac:chgData name="Micheal Getachew - Partner/Exceed" userId="54e26b41-2d95-49f2-a67b-29fa6f1879fd" providerId="ADAL" clId="{8DA79208-E359-4E98-8966-C9F36A1F54D0}" dt="2025-01-12T11:37:08.893" v="377" actId="14100"/>
          <ac:spMkLst>
            <pc:docMk/>
            <pc:sldMk cId="3847082235" sldId="259"/>
            <ac:spMk id="16" creationId="{03E9AC23-53FA-8AB3-4448-72363C63792F}"/>
          </ac:spMkLst>
        </pc:spChg>
        <pc:spChg chg="add del mod">
          <ac:chgData name="Micheal Getachew - Partner/Exceed" userId="54e26b41-2d95-49f2-a67b-29fa6f1879fd" providerId="ADAL" clId="{8DA79208-E359-4E98-8966-C9F36A1F54D0}" dt="2025-01-12T11:40:33.407" v="416" actId="478"/>
          <ac:spMkLst>
            <pc:docMk/>
            <pc:sldMk cId="3847082235" sldId="259"/>
            <ac:spMk id="19" creationId="{8E8EA697-B093-4185-9396-8DDE8F888F5E}"/>
          </ac:spMkLst>
        </pc:spChg>
        <pc:spChg chg="add mod">
          <ac:chgData name="Micheal Getachew - Partner/Exceed" userId="54e26b41-2d95-49f2-a67b-29fa6f1879fd" providerId="ADAL" clId="{8DA79208-E359-4E98-8966-C9F36A1F54D0}" dt="2025-01-12T11:38:29.156" v="392" actId="20577"/>
          <ac:spMkLst>
            <pc:docMk/>
            <pc:sldMk cId="3847082235" sldId="259"/>
            <ac:spMk id="27" creationId="{FCC80C0E-A55F-BF25-3A09-429D5D8DD4B5}"/>
          </ac:spMkLst>
        </pc:spChg>
        <pc:spChg chg="add mod">
          <ac:chgData name="Micheal Getachew - Partner/Exceed" userId="54e26b41-2d95-49f2-a67b-29fa6f1879fd" providerId="ADAL" clId="{8DA79208-E359-4E98-8966-C9F36A1F54D0}" dt="2025-01-12T11:38:40.625" v="400" actId="20577"/>
          <ac:spMkLst>
            <pc:docMk/>
            <pc:sldMk cId="3847082235" sldId="259"/>
            <ac:spMk id="29" creationId="{988CF6A4-D604-A0D2-F044-1BCEFCE96FCD}"/>
          </ac:spMkLst>
        </pc:spChg>
        <pc:spChg chg="add mod">
          <ac:chgData name="Micheal Getachew - Partner/Exceed" userId="54e26b41-2d95-49f2-a67b-29fa6f1879fd" providerId="ADAL" clId="{8DA79208-E359-4E98-8966-C9F36A1F54D0}" dt="2025-01-12T11:40:25.593" v="414" actId="1076"/>
          <ac:spMkLst>
            <pc:docMk/>
            <pc:sldMk cId="3847082235" sldId="259"/>
            <ac:spMk id="30" creationId="{3BF18FE5-E76C-7A46-FE9E-1FD4844AE39E}"/>
          </ac:spMkLst>
        </pc:spChg>
        <pc:spChg chg="add mod">
          <ac:chgData name="Micheal Getachew - Partner/Exceed" userId="54e26b41-2d95-49f2-a67b-29fa6f1879fd" providerId="ADAL" clId="{8DA79208-E359-4E98-8966-C9F36A1F54D0}" dt="2025-01-12T11:40:47.276" v="422" actId="20577"/>
          <ac:spMkLst>
            <pc:docMk/>
            <pc:sldMk cId="3847082235" sldId="259"/>
            <ac:spMk id="31" creationId="{52AB0EFC-FEE1-8031-ACC2-83BDAE1116DE}"/>
          </ac:spMkLst>
        </pc:spChg>
        <pc:spChg chg="add mod">
          <ac:chgData name="Micheal Getachew - Partner/Exceed" userId="54e26b41-2d95-49f2-a67b-29fa6f1879fd" providerId="ADAL" clId="{8DA79208-E359-4E98-8966-C9F36A1F54D0}" dt="2025-01-12T11:40:43.642" v="420" actId="20577"/>
          <ac:spMkLst>
            <pc:docMk/>
            <pc:sldMk cId="3847082235" sldId="259"/>
            <ac:spMk id="34" creationId="{25F8B92B-9F50-ECAF-3329-0D33C126B951}"/>
          </ac:spMkLst>
        </pc:spChg>
        <pc:spChg chg="add mod">
          <ac:chgData name="Micheal Getachew - Partner/Exceed" userId="54e26b41-2d95-49f2-a67b-29fa6f1879fd" providerId="ADAL" clId="{8DA79208-E359-4E98-8966-C9F36A1F54D0}" dt="2025-01-12T11:40:38.200" v="418" actId="20577"/>
          <ac:spMkLst>
            <pc:docMk/>
            <pc:sldMk cId="3847082235" sldId="259"/>
            <ac:spMk id="35" creationId="{4AACE2E6-8159-59DA-F00D-95D3E87EEB24}"/>
          </ac:spMkLst>
        </pc:spChg>
        <pc:spChg chg="add mod">
          <ac:chgData name="Micheal Getachew - Partner/Exceed" userId="54e26b41-2d95-49f2-a67b-29fa6f1879fd" providerId="ADAL" clId="{8DA79208-E359-4E98-8966-C9F36A1F54D0}" dt="2025-01-12T11:39:20.075" v="407"/>
          <ac:spMkLst>
            <pc:docMk/>
            <pc:sldMk cId="3847082235" sldId="259"/>
            <ac:spMk id="36" creationId="{F3CB6DD3-B9C5-39E1-2E4B-2447D69DC5DE}"/>
          </ac:spMkLst>
        </pc:spChg>
        <pc:spChg chg="add mod">
          <ac:chgData name="Micheal Getachew - Partner/Exceed" userId="54e26b41-2d95-49f2-a67b-29fa6f1879fd" providerId="ADAL" clId="{8DA79208-E359-4E98-8966-C9F36A1F54D0}" dt="2025-01-12T11:39:20.075" v="407"/>
          <ac:spMkLst>
            <pc:docMk/>
            <pc:sldMk cId="3847082235" sldId="259"/>
            <ac:spMk id="37" creationId="{BAD15396-4DF5-4B02-6F63-5ECE786FA615}"/>
          </ac:spMkLst>
        </pc:spChg>
        <pc:spChg chg="add mod">
          <ac:chgData name="Micheal Getachew - Partner/Exceed" userId="54e26b41-2d95-49f2-a67b-29fa6f1879fd" providerId="ADAL" clId="{8DA79208-E359-4E98-8966-C9F36A1F54D0}" dt="2025-01-12T11:39:20.075" v="407"/>
          <ac:spMkLst>
            <pc:docMk/>
            <pc:sldMk cId="3847082235" sldId="259"/>
            <ac:spMk id="40" creationId="{D0718F27-9EF4-486E-CF1B-D509AC4CD236}"/>
          </ac:spMkLst>
        </pc:spChg>
        <pc:spChg chg="add mod">
          <ac:chgData name="Micheal Getachew - Partner/Exceed" userId="54e26b41-2d95-49f2-a67b-29fa6f1879fd" providerId="ADAL" clId="{8DA79208-E359-4E98-8966-C9F36A1F54D0}" dt="2025-01-12T11:39:20.075" v="407"/>
          <ac:spMkLst>
            <pc:docMk/>
            <pc:sldMk cId="3847082235" sldId="259"/>
            <ac:spMk id="41" creationId="{BE856DFE-04BF-F9CA-54F2-5281F0A159C6}"/>
          </ac:spMkLst>
        </pc:spChg>
        <pc:spChg chg="add mod">
          <ac:chgData name="Micheal Getachew - Partner/Exceed" userId="54e26b41-2d95-49f2-a67b-29fa6f1879fd" providerId="ADAL" clId="{8DA79208-E359-4E98-8966-C9F36A1F54D0}" dt="2025-01-12T11:40:26.632" v="415" actId="1076"/>
          <ac:spMkLst>
            <pc:docMk/>
            <pc:sldMk cId="3847082235" sldId="259"/>
            <ac:spMk id="42" creationId="{CAF50D9F-A4E2-8048-5618-0C12634A25F7}"/>
          </ac:spMkLst>
        </pc:spChg>
        <pc:spChg chg="add mod">
          <ac:chgData name="Micheal Getachew - Partner/Exceed" userId="54e26b41-2d95-49f2-a67b-29fa6f1879fd" providerId="ADAL" clId="{8DA79208-E359-4E98-8966-C9F36A1F54D0}" dt="2025-01-12T11:40:50.825" v="424" actId="20577"/>
          <ac:spMkLst>
            <pc:docMk/>
            <pc:sldMk cId="3847082235" sldId="259"/>
            <ac:spMk id="43" creationId="{B39DE004-7C48-B8B2-05DE-66EB1A067021}"/>
          </ac:spMkLst>
        </pc:spChg>
        <pc:spChg chg="add mod">
          <ac:chgData name="Micheal Getachew - Partner/Exceed" userId="54e26b41-2d95-49f2-a67b-29fa6f1879fd" providerId="ADAL" clId="{8DA79208-E359-4E98-8966-C9F36A1F54D0}" dt="2025-01-12T11:40:54.987" v="426" actId="20577"/>
          <ac:spMkLst>
            <pc:docMk/>
            <pc:sldMk cId="3847082235" sldId="259"/>
            <ac:spMk id="46" creationId="{6329C77F-675F-DA6C-CD1D-115DA1F797E9}"/>
          </ac:spMkLst>
        </pc:spChg>
        <pc:spChg chg="add mod">
          <ac:chgData name="Micheal Getachew - Partner/Exceed" userId="54e26b41-2d95-49f2-a67b-29fa6f1879fd" providerId="ADAL" clId="{8DA79208-E359-4E98-8966-C9F36A1F54D0}" dt="2025-01-12T11:40:58.929" v="428" actId="20577"/>
          <ac:spMkLst>
            <pc:docMk/>
            <pc:sldMk cId="3847082235" sldId="259"/>
            <ac:spMk id="47" creationId="{ADB16429-79E9-E31D-63F5-FB51B09DE2E6}"/>
          </ac:spMkLst>
        </pc:spChg>
        <pc:spChg chg="add mod">
          <ac:chgData name="Micheal Getachew - Partner/Exceed" userId="54e26b41-2d95-49f2-a67b-29fa6f1879fd" providerId="ADAL" clId="{8DA79208-E359-4E98-8966-C9F36A1F54D0}" dt="2025-01-12T11:41:30.666" v="431" actId="1076"/>
          <ac:spMkLst>
            <pc:docMk/>
            <pc:sldMk cId="3847082235" sldId="259"/>
            <ac:spMk id="48" creationId="{A92B6032-B3E0-2F7A-FF3F-D2285140F574}"/>
          </ac:spMkLst>
        </pc:spChg>
        <pc:spChg chg="add mod">
          <ac:chgData name="Micheal Getachew - Partner/Exceed" userId="54e26b41-2d95-49f2-a67b-29fa6f1879fd" providerId="ADAL" clId="{8DA79208-E359-4E98-8966-C9F36A1F54D0}" dt="2025-01-12T11:42:19.436" v="457" actId="20577"/>
          <ac:spMkLst>
            <pc:docMk/>
            <pc:sldMk cId="3847082235" sldId="259"/>
            <ac:spMk id="49" creationId="{C6CFA9E7-3D21-0D58-0331-5DFAE4954D86}"/>
          </ac:spMkLst>
        </pc:spChg>
        <pc:spChg chg="add mod">
          <ac:chgData name="Micheal Getachew - Partner/Exceed" userId="54e26b41-2d95-49f2-a67b-29fa6f1879fd" providerId="ADAL" clId="{8DA79208-E359-4E98-8966-C9F36A1F54D0}" dt="2025-01-12T11:42:35.094" v="460" actId="20577"/>
          <ac:spMkLst>
            <pc:docMk/>
            <pc:sldMk cId="3847082235" sldId="259"/>
            <ac:spMk id="50" creationId="{9098DBDE-426A-0F45-272E-0842B44ED49D}"/>
          </ac:spMkLst>
        </pc:spChg>
        <pc:spChg chg="add mod">
          <ac:chgData name="Micheal Getachew - Partner/Exceed" userId="54e26b41-2d95-49f2-a67b-29fa6f1879fd" providerId="ADAL" clId="{8DA79208-E359-4E98-8966-C9F36A1F54D0}" dt="2025-01-12T11:43:08.714" v="479" actId="20577"/>
          <ac:spMkLst>
            <pc:docMk/>
            <pc:sldMk cId="3847082235" sldId="259"/>
            <ac:spMk id="51" creationId="{0D0D7A85-1D73-5205-43FA-DA2498BBC651}"/>
          </ac:spMkLst>
        </pc:spChg>
        <pc:cxnChg chg="add mod">
          <ac:chgData name="Micheal Getachew - Partner/Exceed" userId="54e26b41-2d95-49f2-a67b-29fa6f1879fd" providerId="ADAL" clId="{8DA79208-E359-4E98-8966-C9F36A1F54D0}" dt="2025-01-12T11:37:31.003" v="381" actId="14100"/>
          <ac:cxnSpMkLst>
            <pc:docMk/>
            <pc:sldMk cId="3847082235" sldId="259"/>
            <ac:cxnSpMk id="18" creationId="{A9E1EDA0-CADA-A39A-9057-1C43DB904457}"/>
          </ac:cxnSpMkLst>
        </pc:cxnChg>
        <pc:cxnChg chg="add mod">
          <ac:chgData name="Micheal Getachew - Partner/Exceed" userId="54e26b41-2d95-49f2-a67b-29fa6f1879fd" providerId="ADAL" clId="{8DA79208-E359-4E98-8966-C9F36A1F54D0}" dt="2025-01-12T11:38:17.458" v="391" actId="14100"/>
          <ac:cxnSpMkLst>
            <pc:docMk/>
            <pc:sldMk cId="3847082235" sldId="259"/>
            <ac:cxnSpMk id="21" creationId="{FF0A49AE-753D-5804-C25A-DCF466B9FB7D}"/>
          </ac:cxnSpMkLst>
        </pc:cxnChg>
        <pc:cxnChg chg="add mod">
          <ac:chgData name="Micheal Getachew - Partner/Exceed" userId="54e26b41-2d95-49f2-a67b-29fa6f1879fd" providerId="ADAL" clId="{8DA79208-E359-4E98-8966-C9F36A1F54D0}" dt="2025-01-12T11:37:59.221" v="388" actId="14100"/>
          <ac:cxnSpMkLst>
            <pc:docMk/>
            <pc:sldMk cId="3847082235" sldId="259"/>
            <ac:cxnSpMk id="23" creationId="{B3682049-E25D-810C-CCFC-02269D5F6B17}"/>
          </ac:cxnSpMkLst>
        </pc:cxnChg>
        <pc:cxnChg chg="add mod">
          <ac:chgData name="Micheal Getachew - Partner/Exceed" userId="54e26b41-2d95-49f2-a67b-29fa6f1879fd" providerId="ADAL" clId="{8DA79208-E359-4E98-8966-C9F36A1F54D0}" dt="2025-01-12T11:40:25.593" v="414" actId="1076"/>
          <ac:cxnSpMkLst>
            <pc:docMk/>
            <pc:sldMk cId="3847082235" sldId="259"/>
            <ac:cxnSpMk id="32" creationId="{7F05509F-F5FC-9182-FCB1-21AA9B21D755}"/>
          </ac:cxnSpMkLst>
        </pc:cxnChg>
        <pc:cxnChg chg="add mod">
          <ac:chgData name="Micheal Getachew - Partner/Exceed" userId="54e26b41-2d95-49f2-a67b-29fa6f1879fd" providerId="ADAL" clId="{8DA79208-E359-4E98-8966-C9F36A1F54D0}" dt="2025-01-12T11:40:25.593" v="414" actId="1076"/>
          <ac:cxnSpMkLst>
            <pc:docMk/>
            <pc:sldMk cId="3847082235" sldId="259"/>
            <ac:cxnSpMk id="33" creationId="{0A8789AF-AF49-F0EF-EFDB-0CBD29FDEE7C}"/>
          </ac:cxnSpMkLst>
        </pc:cxnChg>
        <pc:cxnChg chg="add mod">
          <ac:chgData name="Micheal Getachew - Partner/Exceed" userId="54e26b41-2d95-49f2-a67b-29fa6f1879fd" providerId="ADAL" clId="{8DA79208-E359-4E98-8966-C9F36A1F54D0}" dt="2025-01-12T11:39:20.075" v="407"/>
          <ac:cxnSpMkLst>
            <pc:docMk/>
            <pc:sldMk cId="3847082235" sldId="259"/>
            <ac:cxnSpMk id="38" creationId="{8F9FA32A-D28D-A6B6-5B72-41879C736D8F}"/>
          </ac:cxnSpMkLst>
        </pc:cxnChg>
        <pc:cxnChg chg="add mod">
          <ac:chgData name="Micheal Getachew - Partner/Exceed" userId="54e26b41-2d95-49f2-a67b-29fa6f1879fd" providerId="ADAL" clId="{8DA79208-E359-4E98-8966-C9F36A1F54D0}" dt="2025-01-12T11:39:20.075" v="407"/>
          <ac:cxnSpMkLst>
            <pc:docMk/>
            <pc:sldMk cId="3847082235" sldId="259"/>
            <ac:cxnSpMk id="39" creationId="{06D0B1CF-B2E2-A62D-39AC-461BC44562D4}"/>
          </ac:cxnSpMkLst>
        </pc:cxnChg>
        <pc:cxnChg chg="add mod">
          <ac:chgData name="Micheal Getachew - Partner/Exceed" userId="54e26b41-2d95-49f2-a67b-29fa6f1879fd" providerId="ADAL" clId="{8DA79208-E359-4E98-8966-C9F36A1F54D0}" dt="2025-01-12T11:40:26.632" v="415" actId="1076"/>
          <ac:cxnSpMkLst>
            <pc:docMk/>
            <pc:sldMk cId="3847082235" sldId="259"/>
            <ac:cxnSpMk id="44" creationId="{F8787E4A-10AD-B48E-85C8-E9F280775001}"/>
          </ac:cxnSpMkLst>
        </pc:cxnChg>
        <pc:cxnChg chg="add mod">
          <ac:chgData name="Micheal Getachew - Partner/Exceed" userId="54e26b41-2d95-49f2-a67b-29fa6f1879fd" providerId="ADAL" clId="{8DA79208-E359-4E98-8966-C9F36A1F54D0}" dt="2025-01-12T11:40:26.632" v="415" actId="1076"/>
          <ac:cxnSpMkLst>
            <pc:docMk/>
            <pc:sldMk cId="3847082235" sldId="259"/>
            <ac:cxnSpMk id="45" creationId="{7D8B5B0E-135F-2CF1-643D-B6EA801EA7BF}"/>
          </ac:cxnSpMkLst>
        </pc:cxnChg>
      </pc:sldChg>
      <pc:sldChg chg="addSp delSp modSp mod">
        <pc:chgData name="Micheal Getachew - Partner/Exceed" userId="54e26b41-2d95-49f2-a67b-29fa6f1879fd" providerId="ADAL" clId="{8DA79208-E359-4E98-8966-C9F36A1F54D0}" dt="2025-01-12T12:12:53.548" v="845"/>
        <pc:sldMkLst>
          <pc:docMk/>
          <pc:sldMk cId="928486485" sldId="260"/>
        </pc:sldMkLst>
        <pc:spChg chg="mod">
          <ac:chgData name="Micheal Getachew - Partner/Exceed" userId="54e26b41-2d95-49f2-a67b-29fa6f1879fd" providerId="ADAL" clId="{8DA79208-E359-4E98-8966-C9F36A1F54D0}" dt="2025-01-12T11:50:33.814" v="494" actId="20577"/>
          <ac:spMkLst>
            <pc:docMk/>
            <pc:sldMk cId="928486485" sldId="260"/>
            <ac:spMk id="2" creationId="{F7B6B2DC-6408-F6B6-F8B1-22059DBF3096}"/>
          </ac:spMkLst>
        </pc:spChg>
        <pc:spChg chg="del">
          <ac:chgData name="Micheal Getachew - Partner/Exceed" userId="54e26b41-2d95-49f2-a67b-29fa6f1879fd" providerId="ADAL" clId="{8DA79208-E359-4E98-8966-C9F36A1F54D0}" dt="2025-01-12T12:12:51.692" v="844" actId="478"/>
          <ac:spMkLst>
            <pc:docMk/>
            <pc:sldMk cId="928486485" sldId="260"/>
            <ac:spMk id="3" creationId="{B2F8B38A-214E-C194-5066-F291A036FDC6}"/>
          </ac:spMkLst>
        </pc:spChg>
        <pc:spChg chg="add mod">
          <ac:chgData name="Micheal Getachew - Partner/Exceed" userId="54e26b41-2d95-49f2-a67b-29fa6f1879fd" providerId="ADAL" clId="{8DA79208-E359-4E98-8966-C9F36A1F54D0}" dt="2025-01-12T12:12:53.548" v="845"/>
          <ac:spMkLst>
            <pc:docMk/>
            <pc:sldMk cId="928486485" sldId="260"/>
            <ac:spMk id="4" creationId="{28E8405B-2170-2844-3D3E-52B4BEB4DE9D}"/>
          </ac:spMkLst>
        </pc:spChg>
      </pc:sldChg>
      <pc:sldChg chg="addSp delSp modSp mod">
        <pc:chgData name="Micheal Getachew - Partner/Exceed" userId="54e26b41-2d95-49f2-a67b-29fa6f1879fd" providerId="ADAL" clId="{8DA79208-E359-4E98-8966-C9F36A1F54D0}" dt="2025-01-12T12:25:02.069" v="1115" actId="20577"/>
        <pc:sldMkLst>
          <pc:docMk/>
          <pc:sldMk cId="1154083287" sldId="261"/>
        </pc:sldMkLst>
        <pc:spChg chg="mod">
          <ac:chgData name="Micheal Getachew - Partner/Exceed" userId="54e26b41-2d95-49f2-a67b-29fa6f1879fd" providerId="ADAL" clId="{8DA79208-E359-4E98-8966-C9F36A1F54D0}" dt="2025-01-12T11:53:29.417" v="534" actId="1076"/>
          <ac:spMkLst>
            <pc:docMk/>
            <pc:sldMk cId="1154083287" sldId="261"/>
            <ac:spMk id="2" creationId="{834820EC-37F3-7C38-3EA0-962FFCBBB4FE}"/>
          </ac:spMkLst>
        </pc:spChg>
        <pc:spChg chg="del mod">
          <ac:chgData name="Micheal Getachew - Partner/Exceed" userId="54e26b41-2d95-49f2-a67b-29fa6f1879fd" providerId="ADAL" clId="{8DA79208-E359-4E98-8966-C9F36A1F54D0}" dt="2025-01-12T11:53:36.340" v="536" actId="478"/>
          <ac:spMkLst>
            <pc:docMk/>
            <pc:sldMk cId="1154083287" sldId="261"/>
            <ac:spMk id="3" creationId="{159E7842-1D10-8C93-245A-26D14D986080}"/>
          </ac:spMkLst>
        </pc:spChg>
        <pc:spChg chg="add mod">
          <ac:chgData name="Micheal Getachew - Partner/Exceed" userId="54e26b41-2d95-49f2-a67b-29fa6f1879fd" providerId="ADAL" clId="{8DA79208-E359-4E98-8966-C9F36A1F54D0}" dt="2025-01-12T12:13:33.126" v="892" actId="20577"/>
          <ac:spMkLst>
            <pc:docMk/>
            <pc:sldMk cId="1154083287" sldId="261"/>
            <ac:spMk id="4" creationId="{EEFF6514-4A75-4E27-506A-AF66890976D0}"/>
          </ac:spMkLst>
        </pc:spChg>
        <pc:spChg chg="add mod">
          <ac:chgData name="Micheal Getachew - Partner/Exceed" userId="54e26b41-2d95-49f2-a67b-29fa6f1879fd" providerId="ADAL" clId="{8DA79208-E359-4E98-8966-C9F36A1F54D0}" dt="2025-01-12T12:16:43.134" v="913" actId="1076"/>
          <ac:spMkLst>
            <pc:docMk/>
            <pc:sldMk cId="1154083287" sldId="261"/>
            <ac:spMk id="5" creationId="{BC41FA2D-93AC-A800-EAC4-A3B964A40D33}"/>
          </ac:spMkLst>
        </pc:spChg>
        <pc:spChg chg="add mod">
          <ac:chgData name="Micheal Getachew - Partner/Exceed" userId="54e26b41-2d95-49f2-a67b-29fa6f1879fd" providerId="ADAL" clId="{8DA79208-E359-4E98-8966-C9F36A1F54D0}" dt="2025-01-12T12:21:21.445" v="1025" actId="14100"/>
          <ac:spMkLst>
            <pc:docMk/>
            <pc:sldMk cId="1154083287" sldId="261"/>
            <ac:spMk id="9" creationId="{BDBF851A-5E98-B478-543C-4A0CFA41C5E8}"/>
          </ac:spMkLst>
        </pc:spChg>
        <pc:spChg chg="add mod">
          <ac:chgData name="Micheal Getachew - Partner/Exceed" userId="54e26b41-2d95-49f2-a67b-29fa6f1879fd" providerId="ADAL" clId="{8DA79208-E359-4E98-8966-C9F36A1F54D0}" dt="2025-01-12T12:08:59.977" v="758" actId="120"/>
          <ac:spMkLst>
            <pc:docMk/>
            <pc:sldMk cId="1154083287" sldId="261"/>
            <ac:spMk id="10" creationId="{353969EF-34C9-3474-E79B-2C6BA80C2EF4}"/>
          </ac:spMkLst>
        </pc:spChg>
        <pc:spChg chg="add mod">
          <ac:chgData name="Micheal Getachew - Partner/Exceed" userId="54e26b41-2d95-49f2-a67b-29fa6f1879fd" providerId="ADAL" clId="{8DA79208-E359-4E98-8966-C9F36A1F54D0}" dt="2025-01-12T12:13:44.358" v="894" actId="1076"/>
          <ac:spMkLst>
            <pc:docMk/>
            <pc:sldMk cId="1154083287" sldId="261"/>
            <ac:spMk id="11" creationId="{F53C3BD9-2E3B-CA57-1841-6C64262F7859}"/>
          </ac:spMkLst>
        </pc:spChg>
        <pc:spChg chg="add mod">
          <ac:chgData name="Micheal Getachew - Partner/Exceed" userId="54e26b41-2d95-49f2-a67b-29fa6f1879fd" providerId="ADAL" clId="{8DA79208-E359-4E98-8966-C9F36A1F54D0}" dt="2025-01-12T12:19:56.368" v="1011" actId="14100"/>
          <ac:spMkLst>
            <pc:docMk/>
            <pc:sldMk cId="1154083287" sldId="261"/>
            <ac:spMk id="28" creationId="{EBD5BF8E-26EF-191C-1460-FD08249E628B}"/>
          </ac:spMkLst>
        </pc:spChg>
        <pc:spChg chg="add mod">
          <ac:chgData name="Micheal Getachew - Partner/Exceed" userId="54e26b41-2d95-49f2-a67b-29fa6f1879fd" providerId="ADAL" clId="{8DA79208-E359-4E98-8966-C9F36A1F54D0}" dt="2025-01-12T12:25:02.069" v="1115" actId="20577"/>
          <ac:spMkLst>
            <pc:docMk/>
            <pc:sldMk cId="1154083287" sldId="261"/>
            <ac:spMk id="62" creationId="{412F0326-5E92-146B-1485-450318FDA061}"/>
          </ac:spMkLst>
        </pc:spChg>
        <pc:cxnChg chg="add mod">
          <ac:chgData name="Micheal Getachew - Partner/Exceed" userId="54e26b41-2d95-49f2-a67b-29fa6f1879fd" providerId="ADAL" clId="{8DA79208-E359-4E98-8966-C9F36A1F54D0}" dt="2025-01-12T12:16:48.287" v="914" actId="14100"/>
          <ac:cxnSpMkLst>
            <pc:docMk/>
            <pc:sldMk cId="1154083287" sldId="261"/>
            <ac:cxnSpMk id="6" creationId="{0C2B5288-5BFA-6F3A-2F3A-56D2BDF68B73}"/>
          </ac:cxnSpMkLst>
        </pc:cxnChg>
        <pc:cxnChg chg="add del mod">
          <ac:chgData name="Micheal Getachew - Partner/Exceed" userId="54e26b41-2d95-49f2-a67b-29fa6f1879fd" providerId="ADAL" clId="{8DA79208-E359-4E98-8966-C9F36A1F54D0}" dt="2025-01-12T12:22:26.058" v="1036" actId="478"/>
          <ac:cxnSpMkLst>
            <pc:docMk/>
            <pc:sldMk cId="1154083287" sldId="261"/>
            <ac:cxnSpMk id="12" creationId="{9D2922FF-72BF-3D18-0553-0AFE745852CB}"/>
          </ac:cxnSpMkLst>
        </pc:cxnChg>
        <pc:cxnChg chg="add del mod">
          <ac:chgData name="Micheal Getachew - Partner/Exceed" userId="54e26b41-2d95-49f2-a67b-29fa6f1879fd" providerId="ADAL" clId="{8DA79208-E359-4E98-8966-C9F36A1F54D0}" dt="2025-01-12T12:22:39.604" v="1040" actId="478"/>
          <ac:cxnSpMkLst>
            <pc:docMk/>
            <pc:sldMk cId="1154083287" sldId="261"/>
            <ac:cxnSpMk id="14" creationId="{43161A2C-BCEE-09BD-4513-EA423B113AAF}"/>
          </ac:cxnSpMkLst>
        </pc:cxnChg>
        <pc:cxnChg chg="add del mod">
          <ac:chgData name="Micheal Getachew - Partner/Exceed" userId="54e26b41-2d95-49f2-a67b-29fa6f1879fd" providerId="ADAL" clId="{8DA79208-E359-4E98-8966-C9F36A1F54D0}" dt="2025-01-12T12:21:07.809" v="1021" actId="478"/>
          <ac:cxnSpMkLst>
            <pc:docMk/>
            <pc:sldMk cId="1154083287" sldId="261"/>
            <ac:cxnSpMk id="19" creationId="{C0CAEE75-D781-A599-5FFE-9636FAED1298}"/>
          </ac:cxnSpMkLst>
        </pc:cxnChg>
        <pc:cxnChg chg="add mod">
          <ac:chgData name="Micheal Getachew - Partner/Exceed" userId="54e26b41-2d95-49f2-a67b-29fa6f1879fd" providerId="ADAL" clId="{8DA79208-E359-4E98-8966-C9F36A1F54D0}" dt="2025-01-12T12:15:30.574" v="909" actId="14100"/>
          <ac:cxnSpMkLst>
            <pc:docMk/>
            <pc:sldMk cId="1154083287" sldId="261"/>
            <ac:cxnSpMk id="21" creationId="{2E41B529-D469-1022-1DEA-D7C8EE98CC43}"/>
          </ac:cxnSpMkLst>
        </pc:cxnChg>
        <pc:cxnChg chg="add mod">
          <ac:chgData name="Micheal Getachew - Partner/Exceed" userId="54e26b41-2d95-49f2-a67b-29fa6f1879fd" providerId="ADAL" clId="{8DA79208-E359-4E98-8966-C9F36A1F54D0}" dt="2025-01-12T12:15:47.570" v="912" actId="14100"/>
          <ac:cxnSpMkLst>
            <pc:docMk/>
            <pc:sldMk cId="1154083287" sldId="261"/>
            <ac:cxnSpMk id="24" creationId="{BD0AA9A8-0605-B167-8DD5-616DE11FE175}"/>
          </ac:cxnSpMkLst>
        </pc:cxnChg>
        <pc:cxnChg chg="add mod">
          <ac:chgData name="Micheal Getachew - Partner/Exceed" userId="54e26b41-2d95-49f2-a67b-29fa6f1879fd" providerId="ADAL" clId="{8DA79208-E359-4E98-8966-C9F36A1F54D0}" dt="2025-01-12T12:19:41.558" v="1008" actId="14100"/>
          <ac:cxnSpMkLst>
            <pc:docMk/>
            <pc:sldMk cId="1154083287" sldId="261"/>
            <ac:cxnSpMk id="29" creationId="{B87F0AAF-0687-4EA2-8F0F-006EF97158D8}"/>
          </ac:cxnSpMkLst>
        </pc:cxnChg>
        <pc:cxnChg chg="add del mod">
          <ac:chgData name="Micheal Getachew - Partner/Exceed" userId="54e26b41-2d95-49f2-a67b-29fa6f1879fd" providerId="ADAL" clId="{8DA79208-E359-4E98-8966-C9F36A1F54D0}" dt="2025-01-12T12:19:46.271" v="1009" actId="478"/>
          <ac:cxnSpMkLst>
            <pc:docMk/>
            <pc:sldMk cId="1154083287" sldId="261"/>
            <ac:cxnSpMk id="30" creationId="{556328F6-25C2-2CA1-EAA1-4815523B4C8C}"/>
          </ac:cxnSpMkLst>
        </pc:cxnChg>
        <pc:cxnChg chg="add mod">
          <ac:chgData name="Micheal Getachew - Partner/Exceed" userId="54e26b41-2d95-49f2-a67b-29fa6f1879fd" providerId="ADAL" clId="{8DA79208-E359-4E98-8966-C9F36A1F54D0}" dt="2025-01-12T12:19:30.304" v="1006" actId="14100"/>
          <ac:cxnSpMkLst>
            <pc:docMk/>
            <pc:sldMk cId="1154083287" sldId="261"/>
            <ac:cxnSpMk id="31" creationId="{BFECC234-3CEC-40D0-00E6-E57020F8E37D}"/>
          </ac:cxnSpMkLst>
        </pc:cxnChg>
        <pc:cxnChg chg="add del mod">
          <ac:chgData name="Micheal Getachew - Partner/Exceed" userId="54e26b41-2d95-49f2-a67b-29fa6f1879fd" providerId="ADAL" clId="{8DA79208-E359-4E98-8966-C9F36A1F54D0}" dt="2025-01-12T12:20:27.466" v="1017" actId="478"/>
          <ac:cxnSpMkLst>
            <pc:docMk/>
            <pc:sldMk cId="1154083287" sldId="261"/>
            <ac:cxnSpMk id="36" creationId="{F6F27A74-99DA-4AB8-BDDF-9520A1D7E31A}"/>
          </ac:cxnSpMkLst>
        </pc:cxnChg>
        <pc:cxnChg chg="add mod">
          <ac:chgData name="Micheal Getachew - Partner/Exceed" userId="54e26b41-2d95-49f2-a67b-29fa6f1879fd" providerId="ADAL" clId="{8DA79208-E359-4E98-8966-C9F36A1F54D0}" dt="2025-01-12T12:21:21.445" v="1025" actId="14100"/>
          <ac:cxnSpMkLst>
            <pc:docMk/>
            <pc:sldMk cId="1154083287" sldId="261"/>
            <ac:cxnSpMk id="39" creationId="{BD6E7211-8FE5-3C14-4B9E-64B6CF32F9F0}"/>
          </ac:cxnSpMkLst>
        </pc:cxnChg>
        <pc:cxnChg chg="add mod">
          <ac:chgData name="Micheal Getachew - Partner/Exceed" userId="54e26b41-2d95-49f2-a67b-29fa6f1879fd" providerId="ADAL" clId="{8DA79208-E359-4E98-8966-C9F36A1F54D0}" dt="2025-01-12T12:21:21.445" v="1025" actId="14100"/>
          <ac:cxnSpMkLst>
            <pc:docMk/>
            <pc:sldMk cId="1154083287" sldId="261"/>
            <ac:cxnSpMk id="42" creationId="{DDA86221-260F-8A46-A536-C955A81CA3AA}"/>
          </ac:cxnSpMkLst>
        </pc:cxnChg>
        <pc:cxnChg chg="add mod">
          <ac:chgData name="Micheal Getachew - Partner/Exceed" userId="54e26b41-2d95-49f2-a67b-29fa6f1879fd" providerId="ADAL" clId="{8DA79208-E359-4E98-8966-C9F36A1F54D0}" dt="2025-01-12T12:21:49.021" v="1028" actId="14100"/>
          <ac:cxnSpMkLst>
            <pc:docMk/>
            <pc:sldMk cId="1154083287" sldId="261"/>
            <ac:cxnSpMk id="48" creationId="{E0CA6475-4C37-7D0F-C67D-0EF6484C5164}"/>
          </ac:cxnSpMkLst>
        </pc:cxnChg>
        <pc:cxnChg chg="add mod">
          <ac:chgData name="Micheal Getachew - Partner/Exceed" userId="54e26b41-2d95-49f2-a67b-29fa6f1879fd" providerId="ADAL" clId="{8DA79208-E359-4E98-8966-C9F36A1F54D0}" dt="2025-01-12T12:22:05.583" v="1032" actId="14100"/>
          <ac:cxnSpMkLst>
            <pc:docMk/>
            <pc:sldMk cId="1154083287" sldId="261"/>
            <ac:cxnSpMk id="51" creationId="{45E4B05A-A673-A509-BF32-D3A6082BA7BF}"/>
          </ac:cxnSpMkLst>
        </pc:cxnChg>
        <pc:cxnChg chg="add mod">
          <ac:chgData name="Micheal Getachew - Partner/Exceed" userId="54e26b41-2d95-49f2-a67b-29fa6f1879fd" providerId="ADAL" clId="{8DA79208-E359-4E98-8966-C9F36A1F54D0}" dt="2025-01-12T12:22:16.437" v="1035" actId="14100"/>
          <ac:cxnSpMkLst>
            <pc:docMk/>
            <pc:sldMk cId="1154083287" sldId="261"/>
            <ac:cxnSpMk id="55" creationId="{F80F584C-7BDC-CA11-194B-FA986CF400C9}"/>
          </ac:cxnSpMkLst>
        </pc:cxnChg>
        <pc:cxnChg chg="add mod">
          <ac:chgData name="Micheal Getachew - Partner/Exceed" userId="54e26b41-2d95-49f2-a67b-29fa6f1879fd" providerId="ADAL" clId="{8DA79208-E359-4E98-8966-C9F36A1F54D0}" dt="2025-01-12T12:22:37.870" v="1039" actId="14100"/>
          <ac:cxnSpMkLst>
            <pc:docMk/>
            <pc:sldMk cId="1154083287" sldId="261"/>
            <ac:cxnSpMk id="58" creationId="{C5C63DB6-B648-2F8D-584F-BFD87C36AED6}"/>
          </ac:cxnSpMkLst>
        </pc:cxnChg>
        <pc:cxnChg chg="add mod">
          <ac:chgData name="Micheal Getachew - Partner/Exceed" userId="54e26b41-2d95-49f2-a67b-29fa6f1879fd" providerId="ADAL" clId="{8DA79208-E359-4E98-8966-C9F36A1F54D0}" dt="2025-01-12T12:22:48.846" v="1043" actId="14100"/>
          <ac:cxnSpMkLst>
            <pc:docMk/>
            <pc:sldMk cId="1154083287" sldId="261"/>
            <ac:cxnSpMk id="60" creationId="{9EF3C2C8-3F2C-915D-3AD8-CCBA460251D2}"/>
          </ac:cxnSpMkLst>
        </pc:cxnChg>
        <pc:cxnChg chg="add mod">
          <ac:chgData name="Micheal Getachew - Partner/Exceed" userId="54e26b41-2d95-49f2-a67b-29fa6f1879fd" providerId="ADAL" clId="{8DA79208-E359-4E98-8966-C9F36A1F54D0}" dt="2025-01-12T12:24:12.894" v="1051" actId="1076"/>
          <ac:cxnSpMkLst>
            <pc:docMk/>
            <pc:sldMk cId="1154083287" sldId="261"/>
            <ac:cxnSpMk id="63" creationId="{9269E450-BDA1-7F7B-565A-C390150D34FA}"/>
          </ac:cxnSpMkLst>
        </pc:cxnChg>
      </pc:sldChg>
      <pc:sldChg chg="addSp delSp modSp new mod">
        <pc:chgData name="Micheal Getachew - Partner/Exceed" userId="54e26b41-2d95-49f2-a67b-29fa6f1879fd" providerId="ADAL" clId="{8DA79208-E359-4E98-8966-C9F36A1F54D0}" dt="2025-01-12T13:14:23.748" v="1727" actId="313"/>
        <pc:sldMkLst>
          <pc:docMk/>
          <pc:sldMk cId="3239907481" sldId="262"/>
        </pc:sldMkLst>
        <pc:spChg chg="mod">
          <ac:chgData name="Micheal Getachew - Partner/Exceed" userId="54e26b41-2d95-49f2-a67b-29fa6f1879fd" providerId="ADAL" clId="{8DA79208-E359-4E98-8966-C9F36A1F54D0}" dt="2025-01-12T13:11:16.613" v="1612" actId="14100"/>
          <ac:spMkLst>
            <pc:docMk/>
            <pc:sldMk cId="3239907481" sldId="262"/>
            <ac:spMk id="2" creationId="{30134638-77ED-235D-269A-4211855756C2}"/>
          </ac:spMkLst>
        </pc:spChg>
        <pc:spChg chg="del">
          <ac:chgData name="Micheal Getachew - Partner/Exceed" userId="54e26b41-2d95-49f2-a67b-29fa6f1879fd" providerId="ADAL" clId="{8DA79208-E359-4E98-8966-C9F36A1F54D0}" dt="2025-01-12T12:55:48.011" v="1124" actId="478"/>
          <ac:spMkLst>
            <pc:docMk/>
            <pc:sldMk cId="3239907481" sldId="262"/>
            <ac:spMk id="3" creationId="{0FC0F242-B4F2-D933-0B8A-FD982D7086C6}"/>
          </ac:spMkLst>
        </pc:spChg>
        <pc:spChg chg="add del mod">
          <ac:chgData name="Micheal Getachew - Partner/Exceed" userId="54e26b41-2d95-49f2-a67b-29fa6f1879fd" providerId="ADAL" clId="{8DA79208-E359-4E98-8966-C9F36A1F54D0}" dt="2025-01-12T12:56:27.802" v="1128" actId="478"/>
          <ac:spMkLst>
            <pc:docMk/>
            <pc:sldMk cId="3239907481" sldId="262"/>
            <ac:spMk id="4" creationId="{B75AFA98-AF98-8FCA-8975-01EC66A209F9}"/>
          </ac:spMkLst>
        </pc:spChg>
        <pc:spChg chg="add mod">
          <ac:chgData name="Micheal Getachew - Partner/Exceed" userId="54e26b41-2d95-49f2-a67b-29fa6f1879fd" providerId="ADAL" clId="{8DA79208-E359-4E98-8966-C9F36A1F54D0}" dt="2025-01-12T13:12:14.168" v="1621" actId="14100"/>
          <ac:spMkLst>
            <pc:docMk/>
            <pc:sldMk cId="3239907481" sldId="262"/>
            <ac:spMk id="5" creationId="{64135950-078C-D4AB-0737-E66BA0462DA1}"/>
          </ac:spMkLst>
        </pc:spChg>
        <pc:spChg chg="add mod">
          <ac:chgData name="Micheal Getachew - Partner/Exceed" userId="54e26b41-2d95-49f2-a67b-29fa6f1879fd" providerId="ADAL" clId="{8DA79208-E359-4E98-8966-C9F36A1F54D0}" dt="2025-01-12T13:12:36.343" v="1625" actId="14100"/>
          <ac:spMkLst>
            <pc:docMk/>
            <pc:sldMk cId="3239907481" sldId="262"/>
            <ac:spMk id="6" creationId="{9B14C02C-0C93-F660-E24C-FE67A4A83EF7}"/>
          </ac:spMkLst>
        </pc:spChg>
        <pc:spChg chg="add mod">
          <ac:chgData name="Micheal Getachew - Partner/Exceed" userId="54e26b41-2d95-49f2-a67b-29fa6f1879fd" providerId="ADAL" clId="{8DA79208-E359-4E98-8966-C9F36A1F54D0}" dt="2025-01-12T13:12:30.631" v="1624" actId="14100"/>
          <ac:spMkLst>
            <pc:docMk/>
            <pc:sldMk cId="3239907481" sldId="262"/>
            <ac:spMk id="7" creationId="{D8B7F111-D900-95C9-0748-0256C2DBED8A}"/>
          </ac:spMkLst>
        </pc:spChg>
        <pc:spChg chg="add del mod">
          <ac:chgData name="Micheal Getachew - Partner/Exceed" userId="54e26b41-2d95-49f2-a67b-29fa6f1879fd" providerId="ADAL" clId="{8DA79208-E359-4E98-8966-C9F36A1F54D0}" dt="2025-01-12T13:14:23.748" v="1727" actId="313"/>
          <ac:spMkLst>
            <pc:docMk/>
            <pc:sldMk cId="3239907481" sldId="262"/>
            <ac:spMk id="8" creationId="{2E9B5AE6-E192-2D55-E4C1-C57D25241C3F}"/>
          </ac:spMkLst>
        </pc:spChg>
        <pc:spChg chg="add del mod">
          <ac:chgData name="Micheal Getachew - Partner/Exceed" userId="54e26b41-2d95-49f2-a67b-29fa6f1879fd" providerId="ADAL" clId="{8DA79208-E359-4E98-8966-C9F36A1F54D0}" dt="2025-01-12T13:12:02.392" v="1619" actId="478"/>
          <ac:spMkLst>
            <pc:docMk/>
            <pc:sldMk cId="3239907481" sldId="262"/>
            <ac:spMk id="9" creationId="{FD66F208-D18E-5B5C-3EB8-2BAA48D6B557}"/>
          </ac:spMkLst>
        </pc:spChg>
        <pc:spChg chg="add">
          <ac:chgData name="Micheal Getachew - Partner/Exceed" userId="54e26b41-2d95-49f2-a67b-29fa6f1879fd" providerId="ADAL" clId="{8DA79208-E359-4E98-8966-C9F36A1F54D0}" dt="2025-01-12T13:05:01.305" v="1514"/>
          <ac:spMkLst>
            <pc:docMk/>
            <pc:sldMk cId="3239907481" sldId="262"/>
            <ac:spMk id="10" creationId="{0AA1947D-F7F5-C793-44CC-19FC5B740E05}"/>
          </ac:spMkLst>
        </pc:spChg>
        <pc:spChg chg="add">
          <ac:chgData name="Micheal Getachew - Partner/Exceed" userId="54e26b41-2d95-49f2-a67b-29fa6f1879fd" providerId="ADAL" clId="{8DA79208-E359-4E98-8966-C9F36A1F54D0}" dt="2025-01-12T13:05:37.037" v="1519"/>
          <ac:spMkLst>
            <pc:docMk/>
            <pc:sldMk cId="3239907481" sldId="262"/>
            <ac:spMk id="11" creationId="{D1D990B1-877D-B2B4-7076-3C8463CFB430}"/>
          </ac:spMkLst>
        </pc:spChg>
        <pc:spChg chg="add">
          <ac:chgData name="Micheal Getachew - Partner/Exceed" userId="54e26b41-2d95-49f2-a67b-29fa6f1879fd" providerId="ADAL" clId="{8DA79208-E359-4E98-8966-C9F36A1F54D0}" dt="2025-01-12T13:06:13.812" v="1526"/>
          <ac:spMkLst>
            <pc:docMk/>
            <pc:sldMk cId="3239907481" sldId="262"/>
            <ac:spMk id="12" creationId="{47340948-FAC1-5FB5-4433-A5FE9D08534A}"/>
          </ac:spMkLst>
        </pc:spChg>
      </pc:sldChg>
      <pc:sldChg chg="modSp new mod">
        <pc:chgData name="Micheal Getachew - Partner/Exceed" userId="54e26b41-2d95-49f2-a67b-29fa6f1879fd" providerId="ADAL" clId="{8DA79208-E359-4E98-8966-C9F36A1F54D0}" dt="2025-01-12T13:22:03.661" v="1873" actId="20577"/>
        <pc:sldMkLst>
          <pc:docMk/>
          <pc:sldMk cId="452557106" sldId="263"/>
        </pc:sldMkLst>
        <pc:spChg chg="mod">
          <ac:chgData name="Micheal Getachew - Partner/Exceed" userId="54e26b41-2d95-49f2-a67b-29fa6f1879fd" providerId="ADAL" clId="{8DA79208-E359-4E98-8966-C9F36A1F54D0}" dt="2025-01-12T13:22:03.661" v="1873" actId="20577"/>
          <ac:spMkLst>
            <pc:docMk/>
            <pc:sldMk cId="452557106" sldId="263"/>
            <ac:spMk id="2" creationId="{7DD4AE89-3FCC-A0F6-95C6-341EB5F622C5}"/>
          </ac:spMkLst>
        </pc:spChg>
        <pc:spChg chg="mod">
          <ac:chgData name="Micheal Getachew - Partner/Exceed" userId="54e26b41-2d95-49f2-a67b-29fa6f1879fd" providerId="ADAL" clId="{8DA79208-E359-4E98-8966-C9F36A1F54D0}" dt="2025-01-12T13:21:49.719" v="1851" actId="5793"/>
          <ac:spMkLst>
            <pc:docMk/>
            <pc:sldMk cId="452557106" sldId="263"/>
            <ac:spMk id="3" creationId="{82D8DA57-DA92-431F-B2D8-F02CB5A8219C}"/>
          </ac:spMkLst>
        </pc:spChg>
      </pc:sldChg>
      <pc:sldChg chg="delSp modSp new mod">
        <pc:chgData name="Micheal Getachew - Partner/Exceed" userId="54e26b41-2d95-49f2-a67b-29fa6f1879fd" providerId="ADAL" clId="{8DA79208-E359-4E98-8966-C9F36A1F54D0}" dt="2025-01-12T13:26:00.418" v="1945" actId="5793"/>
        <pc:sldMkLst>
          <pc:docMk/>
          <pc:sldMk cId="2641282252" sldId="264"/>
        </pc:sldMkLst>
        <pc:spChg chg="del">
          <ac:chgData name="Micheal Getachew - Partner/Exceed" userId="54e26b41-2d95-49f2-a67b-29fa6f1879fd" providerId="ADAL" clId="{8DA79208-E359-4E98-8966-C9F36A1F54D0}" dt="2025-01-12T13:22:22.078" v="1875" actId="478"/>
          <ac:spMkLst>
            <pc:docMk/>
            <pc:sldMk cId="2641282252" sldId="264"/>
            <ac:spMk id="2" creationId="{3A895142-E3D1-5F44-F56D-BE2463221AC0}"/>
          </ac:spMkLst>
        </pc:spChg>
        <pc:spChg chg="mod">
          <ac:chgData name="Micheal Getachew - Partner/Exceed" userId="54e26b41-2d95-49f2-a67b-29fa6f1879fd" providerId="ADAL" clId="{8DA79208-E359-4E98-8966-C9F36A1F54D0}" dt="2025-01-12T13:26:00.418" v="1945" actId="5793"/>
          <ac:spMkLst>
            <pc:docMk/>
            <pc:sldMk cId="2641282252" sldId="264"/>
            <ac:spMk id="3" creationId="{BC52C1CE-10F9-5B9F-D5A4-AB723405328B}"/>
          </ac:spMkLst>
        </pc:spChg>
      </pc:sldChg>
      <pc:sldChg chg="delSp modSp new mod">
        <pc:chgData name="Micheal Getachew - Partner/Exceed" userId="54e26b41-2d95-49f2-a67b-29fa6f1879fd" providerId="ADAL" clId="{8DA79208-E359-4E98-8966-C9F36A1F54D0}" dt="2025-01-12T13:33:04.588" v="2050" actId="20577"/>
        <pc:sldMkLst>
          <pc:docMk/>
          <pc:sldMk cId="2081241482" sldId="265"/>
        </pc:sldMkLst>
        <pc:spChg chg="del">
          <ac:chgData name="Micheal Getachew - Partner/Exceed" userId="54e26b41-2d95-49f2-a67b-29fa6f1879fd" providerId="ADAL" clId="{8DA79208-E359-4E98-8966-C9F36A1F54D0}" dt="2025-01-12T13:26:11.633" v="1947" actId="478"/>
          <ac:spMkLst>
            <pc:docMk/>
            <pc:sldMk cId="2081241482" sldId="265"/>
            <ac:spMk id="2" creationId="{04730F39-27A1-ABB0-8017-8A7C32DD08AB}"/>
          </ac:spMkLst>
        </pc:spChg>
        <pc:spChg chg="mod">
          <ac:chgData name="Micheal Getachew - Partner/Exceed" userId="54e26b41-2d95-49f2-a67b-29fa6f1879fd" providerId="ADAL" clId="{8DA79208-E359-4E98-8966-C9F36A1F54D0}" dt="2025-01-12T13:33:04.588" v="2050" actId="20577"/>
          <ac:spMkLst>
            <pc:docMk/>
            <pc:sldMk cId="2081241482" sldId="265"/>
            <ac:spMk id="3" creationId="{09C0A0F2-B9D8-DF6F-F29E-1BF209BF0220}"/>
          </ac:spMkLst>
        </pc:spChg>
      </pc:sldChg>
      <pc:sldChg chg="addSp delSp modSp new mod">
        <pc:chgData name="Micheal Getachew - Partner/Exceed" userId="54e26b41-2d95-49f2-a67b-29fa6f1879fd" providerId="ADAL" clId="{8DA79208-E359-4E98-8966-C9F36A1F54D0}" dt="2025-01-12T13:45:59.434" v="2182" actId="20577"/>
        <pc:sldMkLst>
          <pc:docMk/>
          <pc:sldMk cId="1046033246" sldId="266"/>
        </pc:sldMkLst>
        <pc:spChg chg="del">
          <ac:chgData name="Micheal Getachew - Partner/Exceed" userId="54e26b41-2d95-49f2-a67b-29fa6f1879fd" providerId="ADAL" clId="{8DA79208-E359-4E98-8966-C9F36A1F54D0}" dt="2025-01-12T13:36:52.711" v="2052" actId="478"/>
          <ac:spMkLst>
            <pc:docMk/>
            <pc:sldMk cId="1046033246" sldId="266"/>
            <ac:spMk id="2" creationId="{B066BE40-9897-D343-2F3B-423C363F477B}"/>
          </ac:spMkLst>
        </pc:spChg>
        <pc:spChg chg="mod">
          <ac:chgData name="Micheal Getachew - Partner/Exceed" userId="54e26b41-2d95-49f2-a67b-29fa6f1879fd" providerId="ADAL" clId="{8DA79208-E359-4E98-8966-C9F36A1F54D0}" dt="2025-01-12T13:45:59.434" v="2182" actId="20577"/>
          <ac:spMkLst>
            <pc:docMk/>
            <pc:sldMk cId="1046033246" sldId="266"/>
            <ac:spMk id="3" creationId="{DD27EE93-36EE-3BCA-9192-B7B90F309CE2}"/>
          </ac:spMkLst>
        </pc:spChg>
        <pc:spChg chg="add">
          <ac:chgData name="Micheal Getachew - Partner/Exceed" userId="54e26b41-2d95-49f2-a67b-29fa6f1879fd" providerId="ADAL" clId="{8DA79208-E359-4E98-8966-C9F36A1F54D0}" dt="2025-01-12T13:38:56.750" v="2070"/>
          <ac:spMkLst>
            <pc:docMk/>
            <pc:sldMk cId="1046033246" sldId="266"/>
            <ac:spMk id="4" creationId="{6FD82300-2D2D-E050-CCC8-FFFE3224ED72}"/>
          </ac:spMkLst>
        </pc:spChg>
        <pc:spChg chg="add">
          <ac:chgData name="Micheal Getachew - Partner/Exceed" userId="54e26b41-2d95-49f2-a67b-29fa6f1879fd" providerId="ADAL" clId="{8DA79208-E359-4E98-8966-C9F36A1F54D0}" dt="2025-01-12T13:38:56.750" v="2070"/>
          <ac:spMkLst>
            <pc:docMk/>
            <pc:sldMk cId="1046033246" sldId="266"/>
            <ac:spMk id="5" creationId="{FB81C044-4CDA-BE5F-3073-AC3040D7E59B}"/>
          </ac:spMkLst>
        </pc:spChg>
        <pc:spChg chg="add">
          <ac:chgData name="Micheal Getachew - Partner/Exceed" userId="54e26b41-2d95-49f2-a67b-29fa6f1879fd" providerId="ADAL" clId="{8DA79208-E359-4E98-8966-C9F36A1F54D0}" dt="2025-01-12T13:38:56.750" v="2070"/>
          <ac:spMkLst>
            <pc:docMk/>
            <pc:sldMk cId="1046033246" sldId="266"/>
            <ac:spMk id="6" creationId="{1F2917F8-5B5A-2E71-4425-B12C963955BC}"/>
          </ac:spMkLst>
        </pc:spChg>
        <pc:spChg chg="add">
          <ac:chgData name="Micheal Getachew - Partner/Exceed" userId="54e26b41-2d95-49f2-a67b-29fa6f1879fd" providerId="ADAL" clId="{8DA79208-E359-4E98-8966-C9F36A1F54D0}" dt="2025-01-12T13:38:56.750" v="2070"/>
          <ac:spMkLst>
            <pc:docMk/>
            <pc:sldMk cId="1046033246" sldId="266"/>
            <ac:spMk id="7" creationId="{E6C5F756-0C9A-91E3-F1E8-135356095664}"/>
          </ac:spMkLst>
        </pc:spChg>
        <pc:spChg chg="add">
          <ac:chgData name="Micheal Getachew - Partner/Exceed" userId="54e26b41-2d95-49f2-a67b-29fa6f1879fd" providerId="ADAL" clId="{8DA79208-E359-4E98-8966-C9F36A1F54D0}" dt="2025-01-12T13:38:56.750" v="2070"/>
          <ac:spMkLst>
            <pc:docMk/>
            <pc:sldMk cId="1046033246" sldId="266"/>
            <ac:spMk id="8" creationId="{C6986B58-7F28-897B-8AA8-C844D2ECFB78}"/>
          </ac:spMkLst>
        </pc:spChg>
      </pc:sldChg>
      <pc:sldChg chg="delSp modSp new mod">
        <pc:chgData name="Micheal Getachew - Partner/Exceed" userId="54e26b41-2d95-49f2-a67b-29fa6f1879fd" providerId="ADAL" clId="{8DA79208-E359-4E98-8966-C9F36A1F54D0}" dt="2025-01-12T13:49:21.258" v="2235" actId="20577"/>
        <pc:sldMkLst>
          <pc:docMk/>
          <pc:sldMk cId="4101957524" sldId="267"/>
        </pc:sldMkLst>
        <pc:spChg chg="del">
          <ac:chgData name="Micheal Getachew - Partner/Exceed" userId="54e26b41-2d95-49f2-a67b-29fa6f1879fd" providerId="ADAL" clId="{8DA79208-E359-4E98-8966-C9F36A1F54D0}" dt="2025-01-12T13:48:15.467" v="2189" actId="478"/>
          <ac:spMkLst>
            <pc:docMk/>
            <pc:sldMk cId="4101957524" sldId="267"/>
            <ac:spMk id="2" creationId="{F076E7EA-7EB7-1EE0-0FEA-F419893FB861}"/>
          </ac:spMkLst>
        </pc:spChg>
        <pc:spChg chg="mod">
          <ac:chgData name="Micheal Getachew - Partner/Exceed" userId="54e26b41-2d95-49f2-a67b-29fa6f1879fd" providerId="ADAL" clId="{8DA79208-E359-4E98-8966-C9F36A1F54D0}" dt="2025-01-12T13:49:21.258" v="2235" actId="20577"/>
          <ac:spMkLst>
            <pc:docMk/>
            <pc:sldMk cId="4101957524" sldId="267"/>
            <ac:spMk id="3" creationId="{8BDCDEBA-8317-6BED-28FD-BC434C32A985}"/>
          </ac:spMkLst>
        </pc:spChg>
      </pc:sldChg>
      <pc:sldChg chg="delSp modSp new mod">
        <pc:chgData name="Micheal Getachew - Partner/Exceed" userId="54e26b41-2d95-49f2-a67b-29fa6f1879fd" providerId="ADAL" clId="{8DA79208-E359-4E98-8966-C9F36A1F54D0}" dt="2025-01-12T13:54:41.797" v="2304" actId="5793"/>
        <pc:sldMkLst>
          <pc:docMk/>
          <pc:sldMk cId="4151766078" sldId="268"/>
        </pc:sldMkLst>
        <pc:spChg chg="del">
          <ac:chgData name="Micheal Getachew - Partner/Exceed" userId="54e26b41-2d95-49f2-a67b-29fa6f1879fd" providerId="ADAL" clId="{8DA79208-E359-4E98-8966-C9F36A1F54D0}" dt="2025-01-12T13:49:57.536" v="2237" actId="478"/>
          <ac:spMkLst>
            <pc:docMk/>
            <pc:sldMk cId="4151766078" sldId="268"/>
            <ac:spMk id="2" creationId="{7D2EECB5-EAF7-E890-E4B3-99DE897170F7}"/>
          </ac:spMkLst>
        </pc:spChg>
        <pc:spChg chg="mod">
          <ac:chgData name="Micheal Getachew - Partner/Exceed" userId="54e26b41-2d95-49f2-a67b-29fa6f1879fd" providerId="ADAL" clId="{8DA79208-E359-4E98-8966-C9F36A1F54D0}" dt="2025-01-12T13:54:41.797" v="2304" actId="5793"/>
          <ac:spMkLst>
            <pc:docMk/>
            <pc:sldMk cId="4151766078" sldId="268"/>
            <ac:spMk id="3" creationId="{49FD2E8C-9DD8-21DB-57EB-1DEB11F6A185}"/>
          </ac:spMkLst>
        </pc:spChg>
      </pc:sldChg>
      <pc:sldChg chg="delSp modSp new mod">
        <pc:chgData name="Micheal Getachew - Partner/Exceed" userId="54e26b41-2d95-49f2-a67b-29fa6f1879fd" providerId="ADAL" clId="{8DA79208-E359-4E98-8966-C9F36A1F54D0}" dt="2025-01-12T13:56:51.651" v="2378" actId="5793"/>
        <pc:sldMkLst>
          <pc:docMk/>
          <pc:sldMk cId="3932547965" sldId="269"/>
        </pc:sldMkLst>
        <pc:spChg chg="del">
          <ac:chgData name="Micheal Getachew - Partner/Exceed" userId="54e26b41-2d95-49f2-a67b-29fa6f1879fd" providerId="ADAL" clId="{8DA79208-E359-4E98-8966-C9F36A1F54D0}" dt="2025-01-12T13:51:24.789" v="2284" actId="478"/>
          <ac:spMkLst>
            <pc:docMk/>
            <pc:sldMk cId="3932547965" sldId="269"/>
            <ac:spMk id="2" creationId="{0D57C881-5D67-386F-95FB-31707F8DE8E7}"/>
          </ac:spMkLst>
        </pc:spChg>
        <pc:spChg chg="mod">
          <ac:chgData name="Micheal Getachew - Partner/Exceed" userId="54e26b41-2d95-49f2-a67b-29fa6f1879fd" providerId="ADAL" clId="{8DA79208-E359-4E98-8966-C9F36A1F54D0}" dt="2025-01-12T13:56:51.651" v="2378" actId="5793"/>
          <ac:spMkLst>
            <pc:docMk/>
            <pc:sldMk cId="3932547965" sldId="269"/>
            <ac:spMk id="3" creationId="{4C29346C-9200-B82A-553C-E45B2DC43DDE}"/>
          </ac:spMkLst>
        </pc:spChg>
      </pc:sldChg>
      <pc:sldChg chg="addSp delSp modSp new mod">
        <pc:chgData name="Micheal Getachew - Partner/Exceed" userId="54e26b41-2d95-49f2-a67b-29fa6f1879fd" providerId="ADAL" clId="{8DA79208-E359-4E98-8966-C9F36A1F54D0}" dt="2025-01-12T14:01:36.783" v="2433" actId="5793"/>
        <pc:sldMkLst>
          <pc:docMk/>
          <pc:sldMk cId="3909351500" sldId="270"/>
        </pc:sldMkLst>
        <pc:spChg chg="del">
          <ac:chgData name="Micheal Getachew - Partner/Exceed" userId="54e26b41-2d95-49f2-a67b-29fa6f1879fd" providerId="ADAL" clId="{8DA79208-E359-4E98-8966-C9F36A1F54D0}" dt="2025-01-12T13:57:12.737" v="2380" actId="478"/>
          <ac:spMkLst>
            <pc:docMk/>
            <pc:sldMk cId="3909351500" sldId="270"/>
            <ac:spMk id="2" creationId="{DF73B3E6-8096-7C26-55A7-3186CF8B8F2A}"/>
          </ac:spMkLst>
        </pc:spChg>
        <pc:spChg chg="mod">
          <ac:chgData name="Micheal Getachew - Partner/Exceed" userId="54e26b41-2d95-49f2-a67b-29fa6f1879fd" providerId="ADAL" clId="{8DA79208-E359-4E98-8966-C9F36A1F54D0}" dt="2025-01-12T14:01:36.783" v="2433" actId="5793"/>
          <ac:spMkLst>
            <pc:docMk/>
            <pc:sldMk cId="3909351500" sldId="270"/>
            <ac:spMk id="3" creationId="{D5723CF4-17D8-7A7D-E697-3532746F0D10}"/>
          </ac:spMkLst>
        </pc:spChg>
        <pc:spChg chg="add">
          <ac:chgData name="Micheal Getachew - Partner/Exceed" userId="54e26b41-2d95-49f2-a67b-29fa6f1879fd" providerId="ADAL" clId="{8DA79208-E359-4E98-8966-C9F36A1F54D0}" dt="2025-01-12T14:00:35.555" v="2406"/>
          <ac:spMkLst>
            <pc:docMk/>
            <pc:sldMk cId="3909351500" sldId="270"/>
            <ac:spMk id="4" creationId="{5E7077AB-BFAB-027C-0B3D-D50D1401D555}"/>
          </ac:spMkLst>
        </pc:spChg>
      </pc:sldChg>
      <pc:sldChg chg="delSp modSp new mod">
        <pc:chgData name="Micheal Getachew - Partner/Exceed" userId="54e26b41-2d95-49f2-a67b-29fa6f1879fd" providerId="ADAL" clId="{8DA79208-E359-4E98-8966-C9F36A1F54D0}" dt="2025-01-12T14:03:46.363" v="2504" actId="5793"/>
        <pc:sldMkLst>
          <pc:docMk/>
          <pc:sldMk cId="1140727338" sldId="271"/>
        </pc:sldMkLst>
        <pc:spChg chg="del">
          <ac:chgData name="Micheal Getachew - Partner/Exceed" userId="54e26b41-2d95-49f2-a67b-29fa6f1879fd" providerId="ADAL" clId="{8DA79208-E359-4E98-8966-C9F36A1F54D0}" dt="2025-01-12T14:01:56.882" v="2435" actId="478"/>
          <ac:spMkLst>
            <pc:docMk/>
            <pc:sldMk cId="1140727338" sldId="271"/>
            <ac:spMk id="2" creationId="{F532FDEB-7E8B-0C9B-F51D-E4899761A709}"/>
          </ac:spMkLst>
        </pc:spChg>
        <pc:spChg chg="mod">
          <ac:chgData name="Micheal Getachew - Partner/Exceed" userId="54e26b41-2d95-49f2-a67b-29fa6f1879fd" providerId="ADAL" clId="{8DA79208-E359-4E98-8966-C9F36A1F54D0}" dt="2025-01-12T14:03:46.363" v="2504" actId="5793"/>
          <ac:spMkLst>
            <pc:docMk/>
            <pc:sldMk cId="1140727338" sldId="271"/>
            <ac:spMk id="3" creationId="{F13325EE-8991-7939-28C3-BBC915DE12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410A-B635-82C2-5930-7415D3F6B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52F41-7824-2F10-C3E5-B44A7487A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C64E7-C314-9D2A-9BEF-7B20D0C3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B555-2C8E-4653-B71D-B3C0F45BB64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2AF40-E99D-515F-5FB6-2CF99760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F6D7E-9886-6381-433C-68AE6EFF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1225-A988-42C6-A075-6AB4DB52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4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3370-0116-5681-9E2F-0EA53333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33F8C-4AF2-DDFF-71A5-BE44342F1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0E050-74CC-63D4-2481-F79BE7A5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B555-2C8E-4653-B71D-B3C0F45BB64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8DA68-1DDE-AB99-D531-1D8402B2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F6F14-DFD8-8531-551A-426813ED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1225-A988-42C6-A075-6AB4DB52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95EBC-E5DF-9861-5AF5-DEA229FE9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4624E-472A-1DFB-9793-FA484C3BA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6B501-CF18-49BB-5C48-C0121405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B555-2C8E-4653-B71D-B3C0F45BB64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A42D2-1002-7CA1-6916-054B5A9E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72BA7-D5AA-B3F3-D699-E33849E6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1225-A988-42C6-A075-6AB4DB52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3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57DA-D96B-3202-C488-A3B3F61E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CCE7B-8CFE-B5F6-C713-9D7C1A06B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6FD3-FDF3-DEBB-0AB0-9944AB9E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B555-2C8E-4653-B71D-B3C0F45BB64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4F92C-A6F6-0D64-B163-565854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42E9E-F7D6-95DB-B92D-E7C1A299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1225-A988-42C6-A075-6AB4DB52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7018-7DEA-4717-765C-67CE8F1E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81061-F09A-4AE6-6219-0A737A701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F0516-D9B8-AA40-737C-EF6B1585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B555-2C8E-4653-B71D-B3C0F45BB64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4118E-7152-0510-B814-FD80A990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A3B0-F96C-E2FC-6121-D4B2A7AB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1225-A988-42C6-A075-6AB4DB52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0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D6E2-E4B4-6FE6-9855-E28E51F1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FB689-0359-432D-720E-5B5ABA804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7696B-BFA7-BF61-94BA-8BDB1308C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A293D-8056-32A2-6964-47199C41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B555-2C8E-4653-B71D-B3C0F45BB64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FC944-935D-7F9D-302C-553064B9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6C887-E8A3-B557-B068-8B3C366B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1225-A988-42C6-A075-6AB4DB52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9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CFF4-4117-FFAA-478B-D56A8B22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82181-910B-0F36-D3D0-69C89DD80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DDB0C-5823-4BB7-9052-E6FA8BEAE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3B847-2079-9F70-4B1F-0F2415413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8621F-4D9F-8955-6E3B-4338E5404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2A251-0911-8DD4-DC20-1188578F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B555-2C8E-4653-B71D-B3C0F45BB64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FD34E-828D-FF99-A306-F4B1E9FB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1FA4A-9F62-2CED-D46C-D338AD04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1225-A988-42C6-A075-6AB4DB52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3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EF97-C06A-7984-BADD-B5D26C8A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7CCED-73D9-E763-F1D0-B87A7FC4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B555-2C8E-4653-B71D-B3C0F45BB64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C2790-9E28-224C-6452-D50F270A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8D44E-2F78-243D-8BFD-8651BB2A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1225-A988-42C6-A075-6AB4DB52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63C28-C88D-520F-9AB9-88A0915F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B555-2C8E-4653-B71D-B3C0F45BB64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0D25A-2B3B-DFB9-AD63-8C145A12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67F6A-6750-16A1-E3F8-BC7EC6F4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1225-A988-42C6-A075-6AB4DB52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8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F05D-A09B-E753-5F7D-FB827A74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4A2D0-A53E-E544-778A-9571566CB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C4FC9-85E0-544B-97B7-0276A1023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200A0-8201-A126-5B9F-163A4F55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B555-2C8E-4653-B71D-B3C0F45BB64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77696-CF3C-574E-C3BF-D07EE16A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E0DBC-2AD0-F413-72B3-F9E1CDE6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1225-A988-42C6-A075-6AB4DB52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250E-5C0E-772E-91F7-289E3EA1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0B719-D98E-5D87-C2AE-010C75979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6567F-BE73-3FF9-DB03-81240D20B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5637A-D248-7DD7-E8E8-C9C41784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B555-2C8E-4653-B71D-B3C0F45BB64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713DA-C25C-FA5F-EDEC-0DA15CA3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C9DEC-46D0-D603-A95F-C62D406E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1225-A988-42C6-A075-6AB4DB52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2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FB9C6-B2DB-CB0A-9D25-0C0099EB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EFB64-939E-2D68-B749-0BA37623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43DC5-13AC-ADDB-7651-62DDC8390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FFB555-2C8E-4653-B71D-B3C0F45BB64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B99E9-7949-8EB0-ED0E-5D7108F5A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D6647-B6C9-F319-96D4-FA37A19BA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0E1225-A988-42C6-A075-6AB4DB5268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740197-49F9-DB18-1A56-EF838FBE686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398262" y="6642100"/>
            <a:ext cx="1423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C2 - Restricted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15483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EBA3-1243-B48C-41DE-AE88A5192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7F82B-E34F-37FF-82D8-94404DDFA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0A0F2-B9D8-DF6F-F29E-1BF209BF0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686"/>
            <a:ext cx="10515600" cy="6259285"/>
          </a:xfrm>
        </p:spPr>
        <p:txBody>
          <a:bodyPr>
            <a:noAutofit/>
          </a:bodyPr>
          <a:lstStyle/>
          <a:p>
            <a:r>
              <a:rPr lang="en-US" sz="1900" dirty="0"/>
              <a:t>Data Linage Tracking – Schema Registry</a:t>
            </a:r>
          </a:p>
          <a:p>
            <a:pPr lvl="1"/>
            <a:r>
              <a:rPr lang="en-US" sz="1900" b="1" dirty="0"/>
              <a:t>Centralized Schema Management</a:t>
            </a:r>
          </a:p>
          <a:p>
            <a:pPr marL="914400" lvl="2" indent="0">
              <a:buNone/>
            </a:pPr>
            <a:r>
              <a:rPr lang="en-US" sz="1900" dirty="0"/>
              <a:t>Provides a single repository to store and manage schemas, ensuring consistent schema definitions across the platform.</a:t>
            </a:r>
          </a:p>
          <a:p>
            <a:pPr lvl="1"/>
            <a:r>
              <a:rPr lang="en-US" sz="1900" b="1" dirty="0"/>
              <a:t>Ensures Data Compatibility</a:t>
            </a:r>
          </a:p>
          <a:p>
            <a:pPr marL="914400" lvl="2" indent="0">
              <a:buNone/>
            </a:pPr>
            <a:r>
              <a:rPr lang="en-US" sz="1900" dirty="0"/>
              <a:t>Facilitates schema evolution with backward and forward compatibility, reducing the risk of breaking changes during data processing.</a:t>
            </a:r>
          </a:p>
          <a:p>
            <a:pPr lvl="1"/>
            <a:r>
              <a:rPr lang="en-US" sz="1900" b="1" dirty="0"/>
              <a:t>Improves Data Governance</a:t>
            </a:r>
          </a:p>
          <a:p>
            <a:pPr marL="914400" lvl="2" indent="0">
              <a:buNone/>
            </a:pPr>
            <a:r>
              <a:rPr lang="en-US" sz="1900" dirty="0"/>
              <a:t>Tracks schema versions and usage, enabling better governance and control over data formats and structures.</a:t>
            </a:r>
          </a:p>
          <a:p>
            <a:pPr lvl="1"/>
            <a:r>
              <a:rPr lang="en-US" sz="1900" b="1" dirty="0"/>
              <a:t>Enhances Data Quality</a:t>
            </a:r>
          </a:p>
          <a:p>
            <a:pPr marL="914400" lvl="2" indent="0">
              <a:buNone/>
            </a:pPr>
            <a:r>
              <a:rPr lang="en-US" sz="1900" dirty="0"/>
              <a:t>Validates incoming data against schemas, ensuring adherence to expected formats and reducing processing errors.</a:t>
            </a:r>
          </a:p>
          <a:p>
            <a:pPr lvl="1"/>
            <a:r>
              <a:rPr lang="en-US" sz="1900" b="1" dirty="0"/>
              <a:t>Enables Clear Data Lineage</a:t>
            </a:r>
          </a:p>
          <a:p>
            <a:pPr marL="914400" lvl="2" indent="0">
              <a:buNone/>
            </a:pPr>
            <a:r>
              <a:rPr lang="en-US" sz="1900" dirty="0"/>
              <a:t>Links schemas to specific data producers, consumers, and pipelines, making it easy to trace data origins and transformations.</a:t>
            </a:r>
          </a:p>
          <a:p>
            <a:pPr lvl="1"/>
            <a:r>
              <a:rPr lang="en-US" sz="1900" b="1" dirty="0"/>
              <a:t>Supports Multi-Language Environments</a:t>
            </a:r>
          </a:p>
          <a:p>
            <a:pPr marL="914400" lvl="2" indent="0">
              <a:buNone/>
            </a:pPr>
            <a:r>
              <a:rPr lang="en-US" sz="1900" dirty="0"/>
              <a:t>Compatible with various serialization formats (e.g., Avro, JSON, </a:t>
            </a:r>
            <a:r>
              <a:rPr lang="en-US" sz="1900" dirty="0" err="1"/>
              <a:t>Protobuf</a:t>
            </a:r>
            <a:r>
              <a:rPr lang="en-US" sz="1900" dirty="0"/>
              <a:t>) and supports multiple programming languages for seamless integration.</a:t>
            </a:r>
          </a:p>
        </p:txBody>
      </p:sp>
    </p:spTree>
    <p:extLst>
      <p:ext uri="{BB962C8B-B14F-4D97-AF65-F5344CB8AC3E}">
        <p14:creationId xmlns:p14="http://schemas.microsoft.com/office/powerpoint/2010/main" val="208124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EE93-36EE-3BCA-9192-B7B90F309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486"/>
            <a:ext cx="10515600" cy="59374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Governance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Data Anonymization (KMS - Key Management System)</a:t>
            </a:r>
          </a:p>
          <a:p>
            <a:pPr lvl="1"/>
            <a:r>
              <a:rPr lang="en-US" sz="1700" b="1" dirty="0"/>
              <a:t>Secure Data Masking and Encryption</a:t>
            </a:r>
          </a:p>
          <a:p>
            <a:pPr marL="914400" lvl="2" indent="0">
              <a:buNone/>
            </a:pPr>
            <a:r>
              <a:rPr lang="en-US" sz="1700" dirty="0"/>
              <a:t>Ensures sensitive data is encrypted or masked during storage and transit, protecting against unauthorized access.</a:t>
            </a:r>
          </a:p>
          <a:p>
            <a:pPr lvl="1"/>
            <a:r>
              <a:rPr lang="en-US" sz="1700" b="1" dirty="0"/>
              <a:t>Centralized Key Management</a:t>
            </a:r>
          </a:p>
          <a:p>
            <a:pPr marL="914400" lvl="2" indent="0">
              <a:buNone/>
            </a:pPr>
            <a:r>
              <a:rPr lang="en-US" sz="1700" dirty="0"/>
              <a:t>Manages encryption keys securely in a centralized manner, simplifying key rotation, access control, and auditing.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Authentication (LDAP - Lightweight Directory Access Protocol)</a:t>
            </a:r>
          </a:p>
          <a:p>
            <a:pPr lvl="1"/>
            <a:r>
              <a:rPr lang="en-US" sz="1700" b="1" dirty="0"/>
              <a:t>Centralized User Identity Management</a:t>
            </a:r>
          </a:p>
          <a:p>
            <a:pPr marL="914400" lvl="2" indent="0">
              <a:buNone/>
            </a:pPr>
            <a:r>
              <a:rPr lang="en-US" sz="1700" dirty="0"/>
              <a:t>Provides a unified and scalable way to manage user credentials and identities across the platform.</a:t>
            </a:r>
          </a:p>
          <a:p>
            <a:pPr lvl="1"/>
            <a:r>
              <a:rPr lang="en-US" sz="1700" b="1" dirty="0"/>
              <a:t>Integration with Existing Infrastructure</a:t>
            </a:r>
          </a:p>
          <a:p>
            <a:pPr marL="914400" lvl="2" indent="0">
              <a:buNone/>
            </a:pPr>
            <a:r>
              <a:rPr lang="en-US" sz="1700" dirty="0"/>
              <a:t>Easily integrates with enterprise-grade systems and applications, leveraging existing authentication mechanisms.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Authorization (RBAC - Role-Based Access Control)</a:t>
            </a:r>
          </a:p>
          <a:p>
            <a:pPr lvl="1"/>
            <a:r>
              <a:rPr lang="en-US" sz="1700" b="1" dirty="0"/>
              <a:t>Granular Access Control</a:t>
            </a:r>
          </a:p>
          <a:p>
            <a:pPr marL="914400" lvl="2" indent="0">
              <a:buNone/>
            </a:pPr>
            <a:r>
              <a:rPr lang="en-US" sz="1700" dirty="0"/>
              <a:t>Allows precise control over user access based on their roles, minimizing the risk of unauthorized actions.</a:t>
            </a:r>
          </a:p>
          <a:p>
            <a:pPr lvl="1"/>
            <a:r>
              <a:rPr lang="en-US" sz="1700" b="1" dirty="0"/>
              <a:t>Simplified Policy Management</a:t>
            </a:r>
          </a:p>
          <a:p>
            <a:pPr marL="914400" lvl="2" indent="0">
              <a:buNone/>
            </a:pPr>
            <a:r>
              <a:rPr lang="en-US" sz="1700" dirty="0"/>
              <a:t>Streamlines the creation and management of access rules, reducing complexity in maintaining security policies.</a:t>
            </a:r>
          </a:p>
        </p:txBody>
      </p:sp>
    </p:spTree>
    <p:extLst>
      <p:ext uri="{BB962C8B-B14F-4D97-AF65-F5344CB8AC3E}">
        <p14:creationId xmlns:p14="http://schemas.microsoft.com/office/powerpoint/2010/main" val="104603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CDEBA-8317-6BED-28FD-BC434C32A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57"/>
            <a:ext cx="10515600" cy="5991906"/>
          </a:xfrm>
        </p:spPr>
        <p:txBody>
          <a:bodyPr>
            <a:normAutofit/>
          </a:bodyPr>
          <a:lstStyle/>
          <a:p>
            <a:r>
              <a:rPr lang="en-US" dirty="0"/>
              <a:t>Apache HBase</a:t>
            </a:r>
          </a:p>
          <a:p>
            <a:pPr lvl="1"/>
            <a:r>
              <a:rPr lang="en-US" b="1" dirty="0"/>
              <a:t>Low-Latency Data Access</a:t>
            </a:r>
          </a:p>
          <a:p>
            <a:pPr marL="914400" lvl="2" indent="0">
              <a:buNone/>
            </a:pPr>
            <a:r>
              <a:rPr lang="en-US" dirty="0"/>
              <a:t>Optimized for fast read and write operations, making it ideal for real-time data retrieval and processing.</a:t>
            </a:r>
          </a:p>
          <a:p>
            <a:pPr lvl="1"/>
            <a:r>
              <a:rPr lang="en-US" b="1" dirty="0"/>
              <a:t>Scalability</a:t>
            </a:r>
          </a:p>
          <a:p>
            <a:pPr marL="914400" lvl="2" indent="0">
              <a:buNone/>
            </a:pPr>
            <a:r>
              <a:rPr lang="en-US" dirty="0"/>
              <a:t>Designed to handle massive amounts of data by scaling horizontally across distributed clusters.</a:t>
            </a:r>
          </a:p>
          <a:p>
            <a:pPr lvl="1"/>
            <a:r>
              <a:rPr lang="en-US" b="1" dirty="0"/>
              <a:t>Schema Flexibility</a:t>
            </a:r>
          </a:p>
          <a:p>
            <a:pPr marL="914400" lvl="2" indent="0">
              <a:buNone/>
            </a:pPr>
            <a:r>
              <a:rPr lang="en-US" dirty="0"/>
              <a:t>Supports sparse, column-oriented storage with no fixed schema, allowing dynamic addition of columns without downtime.</a:t>
            </a:r>
          </a:p>
          <a:p>
            <a:pPr lvl="1"/>
            <a:r>
              <a:rPr lang="en-US" b="1" dirty="0"/>
              <a:t>Seamless Integration with Hadoop Ecosystem</a:t>
            </a:r>
          </a:p>
          <a:p>
            <a:pPr marL="914400" lvl="2" indent="0">
              <a:buNone/>
            </a:pPr>
            <a:r>
              <a:rPr lang="en-US" dirty="0"/>
              <a:t>Natively integrates with Hadoop, enabling efficient storage and retrieval of large datasets stored in HDFS.</a:t>
            </a:r>
          </a:p>
          <a:p>
            <a:pPr lvl="1"/>
            <a:r>
              <a:rPr lang="en-US" b="1" dirty="0"/>
              <a:t>Efficient Random Access</a:t>
            </a:r>
          </a:p>
          <a:p>
            <a:pPr marL="914400" lvl="2" indent="0">
              <a:buNone/>
            </a:pPr>
            <a:r>
              <a:rPr lang="en-US" dirty="0"/>
              <a:t>Ideal for scenarios requiring fast, random read/write access to structured or semi-structured data.</a:t>
            </a:r>
          </a:p>
        </p:txBody>
      </p:sp>
    </p:spTree>
    <p:extLst>
      <p:ext uri="{BB962C8B-B14F-4D97-AF65-F5344CB8AC3E}">
        <p14:creationId xmlns:p14="http://schemas.microsoft.com/office/powerpoint/2010/main" val="410195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2E8C-9DD8-21DB-57EB-1DEB11F6A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571"/>
            <a:ext cx="10515600" cy="5850392"/>
          </a:xfrm>
        </p:spPr>
        <p:txBody>
          <a:bodyPr>
            <a:normAutofit/>
          </a:bodyPr>
          <a:lstStyle/>
          <a:p>
            <a:r>
              <a:rPr lang="en-US" dirty="0"/>
              <a:t>Experimentation Environment – Jupyter Hub</a:t>
            </a:r>
          </a:p>
          <a:p>
            <a:pPr lvl="1"/>
            <a:r>
              <a:rPr lang="en-US" b="1" dirty="0"/>
              <a:t>Multi-User Support</a:t>
            </a:r>
          </a:p>
          <a:p>
            <a:pPr marL="914400" lvl="2" indent="0">
              <a:buNone/>
            </a:pPr>
            <a:r>
              <a:rPr lang="en-US" dirty="0"/>
              <a:t>Enables multiple users to access a shared environment with individualized resources, ideal for collaborative data experimentation and analysis.</a:t>
            </a:r>
          </a:p>
          <a:p>
            <a:pPr lvl="1"/>
            <a:r>
              <a:rPr lang="en-US" b="1" dirty="0"/>
              <a:t>Customizable Environment</a:t>
            </a:r>
          </a:p>
          <a:p>
            <a:pPr marL="914400" lvl="2" indent="0">
              <a:buNone/>
            </a:pPr>
            <a:r>
              <a:rPr lang="en-US" dirty="0"/>
              <a:t>Supports a wide range of programming languages (e.g., Python, R, Julia) and allows users to install specific libraries and packages for their experiments.</a:t>
            </a:r>
          </a:p>
          <a:p>
            <a:pPr lvl="1"/>
            <a:r>
              <a:rPr lang="en-US" b="1" dirty="0"/>
              <a:t>Interactive and Visual Data Analysis</a:t>
            </a:r>
          </a:p>
          <a:p>
            <a:pPr marL="914400" lvl="2" indent="0">
              <a:buNone/>
            </a:pPr>
            <a:r>
              <a:rPr lang="en-US" dirty="0"/>
              <a:t>Provides an interactive interface for writing and executing code, visualizing data, and documenting findings in a single notebook.</a:t>
            </a:r>
          </a:p>
          <a:p>
            <a:pPr lvl="1"/>
            <a:r>
              <a:rPr lang="en-US" b="1" dirty="0"/>
              <a:t>Scalable Architecture</a:t>
            </a:r>
          </a:p>
          <a:p>
            <a:pPr marL="914400" lvl="2" indent="0">
              <a:buNone/>
            </a:pPr>
            <a:r>
              <a:rPr lang="en-US" dirty="0"/>
              <a:t>Can be deployed on local servers or scaled in cloud environments, supporting diverse workloads and team sizes.</a:t>
            </a:r>
          </a:p>
          <a:p>
            <a:pPr lvl="1"/>
            <a:r>
              <a:rPr lang="en-US" b="1" dirty="0"/>
              <a:t>Integration with Big Data Ecosystems</a:t>
            </a:r>
          </a:p>
          <a:p>
            <a:pPr marL="914400" lvl="2" indent="0">
              <a:buNone/>
            </a:pPr>
            <a:r>
              <a:rPr lang="en-US" dirty="0"/>
              <a:t>Seamlessly integrates with big data tools like Apache Spark, Hadoop, and distributed file systems for in-depth experimentation on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4151766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9346C-9200-B82A-553C-E45B2DC43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229"/>
            <a:ext cx="10515600" cy="58177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Model Management and Experiment Tracking - MLflow</a:t>
            </a:r>
          </a:p>
          <a:p>
            <a:pPr lvl="1"/>
            <a:r>
              <a:rPr lang="en-US" b="1" dirty="0"/>
              <a:t>Comprehensive Experiment Tracking</a:t>
            </a:r>
          </a:p>
          <a:p>
            <a:pPr marL="914400" lvl="2" indent="0">
              <a:buNone/>
            </a:pPr>
            <a:r>
              <a:rPr lang="en-US" dirty="0"/>
              <a:t>Tracks parameters, metrics, artifacts, and source code for each experiment, enabling detailed performance analysis and reproducibility.</a:t>
            </a:r>
          </a:p>
          <a:p>
            <a:pPr lvl="1"/>
            <a:r>
              <a:rPr lang="en-US" b="1" dirty="0"/>
              <a:t>Centralized Model Registry</a:t>
            </a:r>
          </a:p>
          <a:p>
            <a:pPr marL="914400" lvl="2" indent="0">
              <a:buNone/>
            </a:pPr>
            <a:r>
              <a:rPr lang="en-US" dirty="0"/>
              <a:t>Provides a unified model registry to manage the lifecycle of machine learning models, including stages like staging, production, and archiving.</a:t>
            </a:r>
          </a:p>
          <a:p>
            <a:pPr lvl="1"/>
            <a:r>
              <a:rPr lang="en-US" b="1" dirty="0"/>
              <a:t>Platform and Framework Agnostic</a:t>
            </a:r>
          </a:p>
          <a:p>
            <a:pPr marL="914400" lvl="2" indent="0">
              <a:buNone/>
            </a:pPr>
            <a:r>
              <a:rPr lang="en-US" dirty="0"/>
              <a:t>Supports a wide range of machine learning libraries (e.g., TensorFlow, PyTorch, Scikit-learn) and deployment environments.</a:t>
            </a:r>
          </a:p>
          <a:p>
            <a:pPr lvl="1"/>
            <a:r>
              <a:rPr lang="en-US" b="1" dirty="0"/>
              <a:t>Seamless Collaboration</a:t>
            </a:r>
          </a:p>
          <a:p>
            <a:pPr marL="914400" lvl="2" indent="0">
              <a:buNone/>
            </a:pPr>
            <a:r>
              <a:rPr lang="en-US" dirty="0"/>
              <a:t>Enables teams to collaborate by sharing experiment results, models, and workflows through a centralized platform.</a:t>
            </a:r>
          </a:p>
          <a:p>
            <a:pPr lvl="1"/>
            <a:r>
              <a:rPr lang="en-US" b="1" dirty="0"/>
              <a:t>Easy Deployment</a:t>
            </a:r>
          </a:p>
          <a:p>
            <a:pPr marL="914400" lvl="2" indent="0">
              <a:buNone/>
            </a:pPr>
            <a:r>
              <a:rPr lang="en-US" dirty="0"/>
              <a:t>Simplifies model deployment to various environments, including Docker, Kubernetes, and cloud platforms, with built-in tools for packaging and serving.</a:t>
            </a:r>
          </a:p>
          <a:p>
            <a:pPr lvl="1"/>
            <a:r>
              <a:rPr lang="en-US" b="1" dirty="0"/>
              <a:t>Integration with Big Data Ecosystems</a:t>
            </a:r>
          </a:p>
          <a:p>
            <a:pPr marL="914400" lvl="2" indent="0">
              <a:buNone/>
            </a:pPr>
            <a:r>
              <a:rPr lang="en-US" dirty="0"/>
              <a:t>Works seamlessly with big data frameworks and storage solutions like Apache Spark, Hadoop, and cloud storage for large-scale model training and experimentation.</a:t>
            </a:r>
          </a:p>
        </p:txBody>
      </p:sp>
    </p:spTree>
    <p:extLst>
      <p:ext uri="{BB962C8B-B14F-4D97-AF65-F5344CB8AC3E}">
        <p14:creationId xmlns:p14="http://schemas.microsoft.com/office/powerpoint/2010/main" val="3932547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23CF4-17D8-7A7D-E697-3532746F0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343"/>
            <a:ext cx="10515600" cy="58286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Feature Store – FEAST</a:t>
            </a:r>
          </a:p>
          <a:p>
            <a:pPr lvl="1"/>
            <a:r>
              <a:rPr lang="en-US" b="1" dirty="0"/>
              <a:t>Centralized Feature Management</a:t>
            </a:r>
          </a:p>
          <a:p>
            <a:pPr marL="914400" lvl="2" indent="0">
              <a:buNone/>
            </a:pPr>
            <a:r>
              <a:rPr lang="en-US" dirty="0"/>
              <a:t>Provides a unified platform for storing and managing features, ensuring consistency across training and serving pipelines.</a:t>
            </a:r>
          </a:p>
          <a:p>
            <a:pPr lvl="1"/>
            <a:r>
              <a:rPr lang="en-US" b="1" dirty="0"/>
              <a:t>Real-Time and Batch Data Support</a:t>
            </a:r>
          </a:p>
          <a:p>
            <a:pPr marL="914400" lvl="2" indent="0">
              <a:buNone/>
            </a:pPr>
            <a:r>
              <a:rPr lang="en-US" dirty="0"/>
              <a:t>Handles both real-time and batch feature retrieval, enabling use cases for online and offline machine learning models.</a:t>
            </a:r>
          </a:p>
          <a:p>
            <a:pPr lvl="1"/>
            <a:r>
              <a:rPr lang="en-US" b="1" dirty="0"/>
              <a:t>Feature Reusability</a:t>
            </a:r>
          </a:p>
          <a:p>
            <a:pPr marL="914400" lvl="2" indent="0">
              <a:buNone/>
            </a:pPr>
            <a:r>
              <a:rPr lang="en-US" dirty="0"/>
              <a:t>Encourages feature reuse across multiple models, reducing redundancy and improving development efficiency.</a:t>
            </a:r>
          </a:p>
          <a:p>
            <a:pPr lvl="1"/>
            <a:r>
              <a:rPr lang="en-US" b="1" dirty="0"/>
              <a:t>Low Latency Feature Serving</a:t>
            </a:r>
          </a:p>
          <a:p>
            <a:pPr marL="914400" lvl="2" indent="0">
              <a:buNone/>
            </a:pPr>
            <a:r>
              <a:rPr lang="en-US" dirty="0"/>
              <a:t>Optimized for serving features with minimal latency, ensuring fast and reliable data delivery for real-time model inference.</a:t>
            </a:r>
          </a:p>
          <a:p>
            <a:pPr lvl="1"/>
            <a:r>
              <a:rPr lang="en-US" b="1" dirty="0"/>
              <a:t>Seamless Integration</a:t>
            </a:r>
          </a:p>
          <a:p>
            <a:pPr marL="914400" lvl="2" indent="0">
              <a:buNone/>
            </a:pPr>
            <a:r>
              <a:rPr lang="en-US" dirty="0"/>
              <a:t>Integrates with popular data and ML ecosystems, including Apache Spark, Snowflake, Kubernetes, and cloud data warehouses.</a:t>
            </a:r>
          </a:p>
          <a:p>
            <a:pPr lvl="1"/>
            <a:r>
              <a:rPr lang="en-US" b="1" dirty="0"/>
              <a:t>Versioned Feature Data</a:t>
            </a:r>
          </a:p>
          <a:p>
            <a:pPr marL="914400" lvl="2" indent="0">
              <a:buNone/>
            </a:pPr>
            <a:r>
              <a:rPr lang="en-US" dirty="0"/>
              <a:t>Maintains versioned feature datasets, ensuring traceability, reproducibility, and robust model experimentation.</a:t>
            </a:r>
          </a:p>
        </p:txBody>
      </p:sp>
    </p:spTree>
    <p:extLst>
      <p:ext uri="{BB962C8B-B14F-4D97-AF65-F5344CB8AC3E}">
        <p14:creationId xmlns:p14="http://schemas.microsoft.com/office/powerpoint/2010/main" val="3909351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25EE-8991-7939-28C3-BBC915DE1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829"/>
            <a:ext cx="10515600" cy="59701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Model Monitoring and Observability</a:t>
            </a:r>
          </a:p>
          <a:p>
            <a:pPr lvl="1"/>
            <a:r>
              <a:rPr lang="en-US" b="1" dirty="0"/>
              <a:t>Comprehensive Model Performance Monitoring</a:t>
            </a:r>
          </a:p>
          <a:p>
            <a:pPr marL="914400" lvl="2" indent="0">
              <a:buNone/>
            </a:pPr>
            <a:r>
              <a:rPr lang="en-US" dirty="0"/>
              <a:t>Tracks metrics like accuracy, precision, recall, and other performance indicators to identify model degradation over time.</a:t>
            </a:r>
          </a:p>
          <a:p>
            <a:pPr lvl="1"/>
            <a:r>
              <a:rPr lang="en-US" b="1" dirty="0"/>
              <a:t>Data Drift Detection</a:t>
            </a:r>
          </a:p>
          <a:p>
            <a:pPr marL="914400" lvl="2" indent="0">
              <a:buNone/>
            </a:pPr>
            <a:r>
              <a:rPr lang="en-US" dirty="0"/>
              <a:t>Monitors input and output data distributions to detect and alert on data drift that might affect model predictions.</a:t>
            </a:r>
          </a:p>
          <a:p>
            <a:pPr lvl="1"/>
            <a:r>
              <a:rPr lang="en-US" b="1" dirty="0"/>
              <a:t>Real-Time Monitoring</a:t>
            </a:r>
          </a:p>
          <a:p>
            <a:pPr marL="914400" lvl="2" indent="0">
              <a:buNone/>
            </a:pPr>
            <a:r>
              <a:rPr lang="en-US" dirty="0"/>
              <a:t>Provides real-time insights into model behavior, enabling quick identification and resolution of issues.</a:t>
            </a:r>
          </a:p>
          <a:p>
            <a:pPr lvl="1"/>
            <a:r>
              <a:rPr lang="en-US" b="1" dirty="0"/>
              <a:t>Customizable Dashboards</a:t>
            </a:r>
          </a:p>
          <a:p>
            <a:pPr marL="914400" lvl="2" indent="0">
              <a:buNone/>
            </a:pPr>
            <a:r>
              <a:rPr lang="en-US" dirty="0"/>
              <a:t>Offers flexible dashboards that can be tailored to track specific metrics, providing a clear and intuitive view of model health.</a:t>
            </a:r>
          </a:p>
          <a:p>
            <a:pPr lvl="1"/>
            <a:r>
              <a:rPr lang="en-US" b="1" dirty="0"/>
              <a:t>Integration with ML Pipelines</a:t>
            </a:r>
          </a:p>
          <a:p>
            <a:pPr marL="914400" lvl="2" indent="0">
              <a:buNone/>
            </a:pPr>
            <a:r>
              <a:rPr lang="en-US" dirty="0"/>
              <a:t>Seamlessly integrates with existing ML workflows and pipelines, supporting frameworks like TensorFlow, PyTorch, and Scikit-learn.</a:t>
            </a:r>
          </a:p>
          <a:p>
            <a:pPr lvl="1"/>
            <a:r>
              <a:rPr lang="en-US" b="1" dirty="0"/>
              <a:t>Explainability and Transparency</a:t>
            </a:r>
          </a:p>
          <a:p>
            <a:pPr marL="914400" lvl="2" indent="0">
              <a:buNone/>
            </a:pPr>
            <a:r>
              <a:rPr lang="en-US" dirty="0"/>
              <a:t>Delivers insights into model decisions and potential biases, enhancing trust and compliance with regulatory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14072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2A01-F7D0-0EF6-2926-ACC8BF03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0537-C7EF-BA4C-ABE3-4C7C3DF39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KYC</a:t>
            </a:r>
          </a:p>
          <a:p>
            <a:r>
              <a:rPr lang="en-US" dirty="0"/>
              <a:t>Underwriting Process</a:t>
            </a:r>
          </a:p>
          <a:p>
            <a:r>
              <a:rPr lang="en-US" dirty="0"/>
              <a:t>Claim Process</a:t>
            </a:r>
          </a:p>
          <a:p>
            <a:r>
              <a:rPr lang="en-US" dirty="0"/>
              <a:t>Third Party Data Sources</a:t>
            </a:r>
          </a:p>
          <a:p>
            <a:pPr lvl="1"/>
            <a:r>
              <a:rPr lang="en-US" dirty="0"/>
              <a:t>Credit Bureau Data</a:t>
            </a:r>
          </a:p>
          <a:p>
            <a:pPr lvl="1"/>
            <a:r>
              <a:rPr lang="en-US" dirty="0"/>
              <a:t>Public Records</a:t>
            </a:r>
          </a:p>
        </p:txBody>
      </p:sp>
    </p:spTree>
    <p:extLst>
      <p:ext uri="{BB962C8B-B14F-4D97-AF65-F5344CB8AC3E}">
        <p14:creationId xmlns:p14="http://schemas.microsoft.com/office/powerpoint/2010/main" val="405114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4638-77ED-235D-269A-421185575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857"/>
            <a:ext cx="10515600" cy="533399"/>
          </a:xfrm>
        </p:spPr>
        <p:txBody>
          <a:bodyPr>
            <a:normAutofit fontScale="90000"/>
          </a:bodyPr>
          <a:lstStyle/>
          <a:p>
            <a:r>
              <a:rPr lang="en-US" dirty="0"/>
              <a:t>Cont.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135950-078C-D4AB-0737-E66BA0462DA1}"/>
              </a:ext>
            </a:extLst>
          </p:cNvPr>
          <p:cNvSpPr/>
          <p:nvPr/>
        </p:nvSpPr>
        <p:spPr>
          <a:xfrm>
            <a:off x="195946" y="767898"/>
            <a:ext cx="3516079" cy="32421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KYC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Client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ID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DoB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Martial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Nationality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Contact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Occupation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Employment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Biometrics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14C02C-0C93-F660-E24C-FE67A4A83EF7}"/>
              </a:ext>
            </a:extLst>
          </p:cNvPr>
          <p:cNvSpPr/>
          <p:nvPr/>
        </p:nvSpPr>
        <p:spPr>
          <a:xfrm>
            <a:off x="4337960" y="767898"/>
            <a:ext cx="3516079" cy="53222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Underwriting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Policy and Coverage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Quotation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Policy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Product/Policy Type (Health, Life, Auto, Property)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Cover From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Cover To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Renewal Frequency</a:t>
            </a:r>
            <a:endParaRPr lang="en-US" sz="11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Premium and Costs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Premium Amount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Tax and Levy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Discounts Applied (e.g., loyalty, no-claim bonuses)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Insured Party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Insured Party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Insured Asset Details (Vehicle Make/Model, Property Address,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Beneficiaries (Names, Relationship to Policyholder)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Risk Assessment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Risk Category (Low, Medium, High)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Underwriter Notes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Risk Mitigation Measures (e.g., safety devices installed)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B7F111-D900-95C9-0748-0256C2DBED8A}"/>
              </a:ext>
            </a:extLst>
          </p:cNvPr>
          <p:cNvSpPr/>
          <p:nvPr/>
        </p:nvSpPr>
        <p:spPr>
          <a:xfrm>
            <a:off x="8256817" y="767898"/>
            <a:ext cx="3516079" cy="51974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Claim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Claim Identification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Claim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Policy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Claim Type (Theft, Accident, Medical,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Event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Date of 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Time of 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Location of 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Description of Loss/Incident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Evidence (Photos, Documents)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Claim Processing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Claim Submission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Claim Status (Submitted, Under Review, Approved, Denied, Settled)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Assigned Claims Adjuster (Name, Contact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Settlement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Settlement Amount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Payment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Payment Method (Bank Transfer, Cheque)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Fraud Indicators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Suspicious Activity Flags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Historical Claims Data (Frequency, Type)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9B5AE6-E192-2D55-E4C1-C57D25241C3F}"/>
              </a:ext>
            </a:extLst>
          </p:cNvPr>
          <p:cNvSpPr/>
          <p:nvPr/>
        </p:nvSpPr>
        <p:spPr>
          <a:xfrm>
            <a:off x="195947" y="4550229"/>
            <a:ext cx="3516079" cy="1539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Third Party 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Credit Bureau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Public Records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990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Content Placeholder 39" descr="Eye outline">
            <a:extLst>
              <a:ext uri="{FF2B5EF4-FFF2-40B4-BE49-F238E27FC236}">
                <a16:creationId xmlns:a16="http://schemas.microsoft.com/office/drawing/2014/main" id="{34823279-0A53-2376-C0AE-1D6F2DA8A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2272" y="2357301"/>
            <a:ext cx="478972" cy="370111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1D74B0-852A-6B6D-E454-74078123DF02}"/>
              </a:ext>
            </a:extLst>
          </p:cNvPr>
          <p:cNvSpPr/>
          <p:nvPr/>
        </p:nvSpPr>
        <p:spPr>
          <a:xfrm>
            <a:off x="5214257" y="130629"/>
            <a:ext cx="1763485" cy="71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 Sources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2EE878-34EA-C0B9-FEB2-86C971CE3675}"/>
              </a:ext>
            </a:extLst>
          </p:cNvPr>
          <p:cNvSpPr/>
          <p:nvPr/>
        </p:nvSpPr>
        <p:spPr>
          <a:xfrm>
            <a:off x="4746174" y="2094954"/>
            <a:ext cx="2525484" cy="10014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 Ingestion &amp; ETL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Apache NiFi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9CDE26-D83A-9884-8CF0-97254E49FE2A}"/>
              </a:ext>
            </a:extLst>
          </p:cNvPr>
          <p:cNvSpPr/>
          <p:nvPr/>
        </p:nvSpPr>
        <p:spPr>
          <a:xfrm>
            <a:off x="7032169" y="830993"/>
            <a:ext cx="3069771" cy="10734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Data Linage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 Schema Registry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Metadata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Data Dictionary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Data Linage Tracking</a:t>
            </a:r>
            <a:endParaRPr lang="en-US" sz="10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827A53-3370-0A46-BBDB-E789E094D728}"/>
              </a:ext>
            </a:extLst>
          </p:cNvPr>
          <p:cNvCxnSpPr>
            <a:cxnSpLocks/>
          </p:cNvCxnSpPr>
          <p:nvPr/>
        </p:nvCxnSpPr>
        <p:spPr>
          <a:xfrm>
            <a:off x="6204857" y="1360715"/>
            <a:ext cx="7728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289D86-D332-B15C-5A92-22C2C8DB2B1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849086"/>
            <a:ext cx="0" cy="2416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034E9D-70B5-020E-FFF0-BA9E699E7A15}"/>
              </a:ext>
            </a:extLst>
          </p:cNvPr>
          <p:cNvCxnSpPr>
            <a:cxnSpLocks/>
          </p:cNvCxnSpPr>
          <p:nvPr/>
        </p:nvCxnSpPr>
        <p:spPr>
          <a:xfrm>
            <a:off x="6096000" y="1189265"/>
            <a:ext cx="0" cy="179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5D9EB3-C3C4-B2B1-5C80-223D17D8E259}"/>
              </a:ext>
            </a:extLst>
          </p:cNvPr>
          <p:cNvCxnSpPr>
            <a:cxnSpLocks/>
          </p:cNvCxnSpPr>
          <p:nvPr/>
        </p:nvCxnSpPr>
        <p:spPr>
          <a:xfrm>
            <a:off x="6095999" y="1816823"/>
            <a:ext cx="1" cy="272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B1C768-256A-1B07-72BE-528BB043E2E4}"/>
              </a:ext>
            </a:extLst>
          </p:cNvPr>
          <p:cNvCxnSpPr>
            <a:cxnSpLocks/>
          </p:cNvCxnSpPr>
          <p:nvPr/>
        </p:nvCxnSpPr>
        <p:spPr>
          <a:xfrm>
            <a:off x="6096000" y="1483179"/>
            <a:ext cx="0" cy="179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020F29-DC50-0000-9501-8811C8CF228B}"/>
              </a:ext>
            </a:extLst>
          </p:cNvPr>
          <p:cNvCxnSpPr>
            <a:cxnSpLocks/>
          </p:cNvCxnSpPr>
          <p:nvPr/>
        </p:nvCxnSpPr>
        <p:spPr>
          <a:xfrm>
            <a:off x="7326087" y="2346415"/>
            <a:ext cx="1491343" cy="10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78A6F6-8133-8B63-A833-66B2BEA15303}"/>
              </a:ext>
            </a:extLst>
          </p:cNvPr>
          <p:cNvCxnSpPr>
            <a:cxnSpLocks/>
          </p:cNvCxnSpPr>
          <p:nvPr/>
        </p:nvCxnSpPr>
        <p:spPr>
          <a:xfrm>
            <a:off x="7326087" y="2716526"/>
            <a:ext cx="14913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F725261-98B6-D249-B993-251A25C12785}"/>
              </a:ext>
            </a:extLst>
          </p:cNvPr>
          <p:cNvSpPr/>
          <p:nvPr/>
        </p:nvSpPr>
        <p:spPr>
          <a:xfrm>
            <a:off x="8871858" y="1965420"/>
            <a:ext cx="1904997" cy="1131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Prometheus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Grafana</a:t>
            </a:r>
          </a:p>
          <a:p>
            <a:pPr algn="ctr"/>
            <a:endParaRPr lang="en-US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F6FBCB0-C29F-1C67-B6CE-B5E929A01980}"/>
              </a:ext>
            </a:extLst>
          </p:cNvPr>
          <p:cNvSpPr/>
          <p:nvPr/>
        </p:nvSpPr>
        <p:spPr>
          <a:xfrm>
            <a:off x="174177" y="1855467"/>
            <a:ext cx="3516079" cy="1240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 Governance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Data Anonymization (KMS)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Authentication (LDAP)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Authorization (ACL/RBAC)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0729C75-3BAF-56B8-EEA2-2BFBCEDDE501}"/>
              </a:ext>
            </a:extLst>
          </p:cNvPr>
          <p:cNvCxnSpPr>
            <a:cxnSpLocks/>
          </p:cNvCxnSpPr>
          <p:nvPr/>
        </p:nvCxnSpPr>
        <p:spPr>
          <a:xfrm flipV="1">
            <a:off x="3766458" y="2346415"/>
            <a:ext cx="903514" cy="10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0D28B92-6999-5125-4FEC-D5224E36ECC0}"/>
              </a:ext>
            </a:extLst>
          </p:cNvPr>
          <p:cNvCxnSpPr>
            <a:cxnSpLocks/>
          </p:cNvCxnSpPr>
          <p:nvPr/>
        </p:nvCxnSpPr>
        <p:spPr>
          <a:xfrm>
            <a:off x="3766458" y="2716526"/>
            <a:ext cx="9035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8061208-44C5-B994-A555-678471A23B94}"/>
              </a:ext>
            </a:extLst>
          </p:cNvPr>
          <p:cNvCxnSpPr>
            <a:cxnSpLocks/>
          </p:cNvCxnSpPr>
          <p:nvPr/>
        </p:nvCxnSpPr>
        <p:spPr>
          <a:xfrm flipH="1">
            <a:off x="3690256" y="3519334"/>
            <a:ext cx="13062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B1ED0AA-2122-7150-7B6C-A5B4AE04D833}"/>
              </a:ext>
            </a:extLst>
          </p:cNvPr>
          <p:cNvCxnSpPr>
            <a:cxnSpLocks/>
          </p:cNvCxnSpPr>
          <p:nvPr/>
        </p:nvCxnSpPr>
        <p:spPr>
          <a:xfrm>
            <a:off x="6977742" y="3528596"/>
            <a:ext cx="6422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F9A596F-A59F-9774-1DE6-4FD157613228}"/>
              </a:ext>
            </a:extLst>
          </p:cNvPr>
          <p:cNvSpPr/>
          <p:nvPr/>
        </p:nvSpPr>
        <p:spPr>
          <a:xfrm>
            <a:off x="1632862" y="3303252"/>
            <a:ext cx="2019304" cy="6656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Data Warehouse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204BC73-1616-36EC-56E8-C95DE1091DAC}"/>
              </a:ext>
            </a:extLst>
          </p:cNvPr>
          <p:cNvCxnSpPr>
            <a:cxnSpLocks/>
          </p:cNvCxnSpPr>
          <p:nvPr/>
        </p:nvCxnSpPr>
        <p:spPr>
          <a:xfrm>
            <a:off x="4996543" y="3096434"/>
            <a:ext cx="0" cy="432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4455008-DE63-2F0B-F13D-098A29067AD8}"/>
              </a:ext>
            </a:extLst>
          </p:cNvPr>
          <p:cNvCxnSpPr>
            <a:cxnSpLocks/>
          </p:cNvCxnSpPr>
          <p:nvPr/>
        </p:nvCxnSpPr>
        <p:spPr>
          <a:xfrm>
            <a:off x="6977742" y="3096433"/>
            <a:ext cx="0" cy="432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F96EBB8-1D53-66FA-232F-BBFF9E8E88D1}"/>
              </a:ext>
            </a:extLst>
          </p:cNvPr>
          <p:cNvSpPr/>
          <p:nvPr/>
        </p:nvSpPr>
        <p:spPr>
          <a:xfrm>
            <a:off x="7658103" y="3175901"/>
            <a:ext cx="3886197" cy="7448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 360 DB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Apache HBASE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CBA2BC8-EEC7-F742-AB1E-1E132D4A1EDE}"/>
              </a:ext>
            </a:extLst>
          </p:cNvPr>
          <p:cNvCxnSpPr>
            <a:cxnSpLocks/>
          </p:cNvCxnSpPr>
          <p:nvPr/>
        </p:nvCxnSpPr>
        <p:spPr>
          <a:xfrm>
            <a:off x="9601201" y="4566091"/>
            <a:ext cx="1" cy="288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2EDAFB9B-8CFC-164C-5CA9-E052F3E72D43}"/>
              </a:ext>
            </a:extLst>
          </p:cNvPr>
          <p:cNvSpPr/>
          <p:nvPr/>
        </p:nvSpPr>
        <p:spPr>
          <a:xfrm>
            <a:off x="8855536" y="4183282"/>
            <a:ext cx="1491329" cy="3936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GET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/>
              <a:t>KEY</a:t>
            </a:r>
            <a:r>
              <a:rPr lang="en-US" sz="1000" dirty="0"/>
              <a:t>: Client ID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0370DC9-139E-FB2B-FB35-6B78CAECC534}"/>
              </a:ext>
            </a:extLst>
          </p:cNvPr>
          <p:cNvCxnSpPr>
            <a:cxnSpLocks/>
            <a:stCxn id="83" idx="2"/>
            <a:endCxn id="90" idx="0"/>
          </p:cNvCxnSpPr>
          <p:nvPr/>
        </p:nvCxnSpPr>
        <p:spPr>
          <a:xfrm flipH="1">
            <a:off x="9601201" y="3920755"/>
            <a:ext cx="1" cy="2625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90B3A29-C025-40B3-A055-5C753413AB18}"/>
              </a:ext>
            </a:extLst>
          </p:cNvPr>
          <p:cNvCxnSpPr>
            <a:cxnSpLocks/>
          </p:cNvCxnSpPr>
          <p:nvPr/>
        </p:nvCxnSpPr>
        <p:spPr>
          <a:xfrm>
            <a:off x="7658103" y="4855029"/>
            <a:ext cx="3886197" cy="35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C584946-9A6E-8343-F1B7-5CB318AE4803}"/>
              </a:ext>
            </a:extLst>
          </p:cNvPr>
          <p:cNvCxnSpPr>
            <a:cxnSpLocks/>
            <a:endCxn id="103" idx="0"/>
          </p:cNvCxnSpPr>
          <p:nvPr/>
        </p:nvCxnSpPr>
        <p:spPr>
          <a:xfrm flipH="1">
            <a:off x="6836231" y="4844144"/>
            <a:ext cx="821872" cy="789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985A42A-3CC3-49F4-68DE-EE80D58655E2}"/>
              </a:ext>
            </a:extLst>
          </p:cNvPr>
          <p:cNvSpPr/>
          <p:nvPr/>
        </p:nvSpPr>
        <p:spPr>
          <a:xfrm>
            <a:off x="6515099" y="5633502"/>
            <a:ext cx="642263" cy="3483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IRA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8E5767A-5258-5DB1-2235-32DC78DAD699}"/>
              </a:ext>
            </a:extLst>
          </p:cNvPr>
          <p:cNvCxnSpPr>
            <a:cxnSpLocks/>
          </p:cNvCxnSpPr>
          <p:nvPr/>
        </p:nvCxnSpPr>
        <p:spPr>
          <a:xfrm>
            <a:off x="8311244" y="4869451"/>
            <a:ext cx="0" cy="267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AB8CC45-0414-1E42-1FD6-0314E49EB3AA}"/>
              </a:ext>
            </a:extLst>
          </p:cNvPr>
          <p:cNvSpPr/>
          <p:nvPr/>
        </p:nvSpPr>
        <p:spPr>
          <a:xfrm>
            <a:off x="7658103" y="5141126"/>
            <a:ext cx="1328047" cy="3483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Mobile App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66361B1-447C-44DD-6066-D20EAFCBA2D7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10020303" y="4855029"/>
            <a:ext cx="0" cy="778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1A278E5-B5DE-97B0-2518-AE771B1F204B}"/>
              </a:ext>
            </a:extLst>
          </p:cNvPr>
          <p:cNvSpPr/>
          <p:nvPr/>
        </p:nvSpPr>
        <p:spPr>
          <a:xfrm>
            <a:off x="9187544" y="5633503"/>
            <a:ext cx="1665517" cy="3483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Web Client Portal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B84FCFD-E574-6691-BD8E-D97F82BD02EC}"/>
              </a:ext>
            </a:extLst>
          </p:cNvPr>
          <p:cNvCxnSpPr>
            <a:cxnSpLocks/>
          </p:cNvCxnSpPr>
          <p:nvPr/>
        </p:nvCxnSpPr>
        <p:spPr>
          <a:xfrm>
            <a:off x="11544300" y="4847669"/>
            <a:ext cx="0" cy="288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85AE657-3E4D-46A2-18D7-067544C03BB6}"/>
              </a:ext>
            </a:extLst>
          </p:cNvPr>
          <p:cNvSpPr/>
          <p:nvPr/>
        </p:nvSpPr>
        <p:spPr>
          <a:xfrm>
            <a:off x="10346865" y="5136619"/>
            <a:ext cx="1758038" cy="3528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Payment Gateways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4B90C5D-A43B-1694-73A0-70055A6833B2}"/>
              </a:ext>
            </a:extLst>
          </p:cNvPr>
          <p:cNvCxnSpPr>
            <a:cxnSpLocks/>
          </p:cNvCxnSpPr>
          <p:nvPr/>
        </p:nvCxnSpPr>
        <p:spPr>
          <a:xfrm>
            <a:off x="2590798" y="3968921"/>
            <a:ext cx="0" cy="900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D35D719-95B9-BBFC-51E6-CF04CD8DE896}"/>
              </a:ext>
            </a:extLst>
          </p:cNvPr>
          <p:cNvSpPr/>
          <p:nvPr/>
        </p:nvSpPr>
        <p:spPr>
          <a:xfrm>
            <a:off x="1436925" y="4833811"/>
            <a:ext cx="2525484" cy="10014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Machine Learning Platform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E72CD98-D979-97B6-9F03-5E4ACCEF3411}"/>
              </a:ext>
            </a:extLst>
          </p:cNvPr>
          <p:cNvCxnSpPr>
            <a:cxnSpLocks/>
            <a:stCxn id="130" idx="3"/>
          </p:cNvCxnSpPr>
          <p:nvPr/>
        </p:nvCxnSpPr>
        <p:spPr>
          <a:xfrm flipV="1">
            <a:off x="3962409" y="3761565"/>
            <a:ext cx="3657595" cy="157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23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773D-2733-0D48-CF2F-ADEBA424A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Scalability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BF6195-CEA7-D939-E55F-FD59CBF1D635}"/>
              </a:ext>
            </a:extLst>
          </p:cNvPr>
          <p:cNvSpPr/>
          <p:nvPr/>
        </p:nvSpPr>
        <p:spPr>
          <a:xfrm>
            <a:off x="141514" y="783771"/>
            <a:ext cx="8882743" cy="104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7F0B60-A130-B990-E6DA-AC2F06DA81AC}"/>
              </a:ext>
            </a:extLst>
          </p:cNvPr>
          <p:cNvSpPr/>
          <p:nvPr/>
        </p:nvSpPr>
        <p:spPr>
          <a:xfrm>
            <a:off x="478971" y="1273629"/>
            <a:ext cx="1415143" cy="489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NiFi.pod-0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125344-72C7-DD30-17CD-189A6631C83D}"/>
              </a:ext>
            </a:extLst>
          </p:cNvPr>
          <p:cNvSpPr/>
          <p:nvPr/>
        </p:nvSpPr>
        <p:spPr>
          <a:xfrm>
            <a:off x="3603177" y="1272846"/>
            <a:ext cx="1415144" cy="489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NiFi.pod-1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910613-172F-C6BD-672C-71506DAB1B04}"/>
              </a:ext>
            </a:extLst>
          </p:cNvPr>
          <p:cNvSpPr/>
          <p:nvPr/>
        </p:nvSpPr>
        <p:spPr>
          <a:xfrm>
            <a:off x="6705602" y="1272846"/>
            <a:ext cx="1578428" cy="489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NiFi.pod-2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61945-239B-7785-879A-FEE044829108}"/>
              </a:ext>
            </a:extLst>
          </p:cNvPr>
          <p:cNvSpPr txBox="1"/>
          <p:nvPr/>
        </p:nvSpPr>
        <p:spPr>
          <a:xfrm>
            <a:off x="478971" y="914400"/>
            <a:ext cx="16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Replicas =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2816F5-A0F8-000D-CA91-847187745C78}"/>
              </a:ext>
            </a:extLst>
          </p:cNvPr>
          <p:cNvSpPr txBox="1"/>
          <p:nvPr/>
        </p:nvSpPr>
        <p:spPr>
          <a:xfrm>
            <a:off x="6705601" y="783771"/>
            <a:ext cx="189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NiFi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24E5C5-E226-D4E4-3C68-A9970143D413}"/>
              </a:ext>
            </a:extLst>
          </p:cNvPr>
          <p:cNvSpPr/>
          <p:nvPr/>
        </p:nvSpPr>
        <p:spPr>
          <a:xfrm>
            <a:off x="152400" y="2236233"/>
            <a:ext cx="8882743" cy="2499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199D1-1DEA-DE01-6885-670C3ACBDD36}"/>
              </a:ext>
            </a:extLst>
          </p:cNvPr>
          <p:cNvSpPr txBox="1"/>
          <p:nvPr/>
        </p:nvSpPr>
        <p:spPr>
          <a:xfrm>
            <a:off x="478971" y="2236233"/>
            <a:ext cx="16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 Class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C27567-6B9B-A6EB-AE59-E05FE29083DC}"/>
              </a:ext>
            </a:extLst>
          </p:cNvPr>
          <p:cNvSpPr/>
          <p:nvPr/>
        </p:nvSpPr>
        <p:spPr>
          <a:xfrm>
            <a:off x="582385" y="2665060"/>
            <a:ext cx="1518558" cy="1906940"/>
          </a:xfrm>
          <a:prstGeom prst="rect">
            <a:avLst/>
          </a:prstGeom>
          <a:ln>
            <a:solidFill>
              <a:schemeClr val="dk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E9AC23-53FA-8AB3-4448-72363C63792F}"/>
              </a:ext>
            </a:extLst>
          </p:cNvPr>
          <p:cNvSpPr/>
          <p:nvPr/>
        </p:nvSpPr>
        <p:spPr>
          <a:xfrm>
            <a:off x="696686" y="2768070"/>
            <a:ext cx="1306285" cy="356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NiFi.pvc-0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E1EDA0-CADA-A39A-9057-1C43DB904457}"/>
              </a:ext>
            </a:extLst>
          </p:cNvPr>
          <p:cNvCxnSpPr>
            <a:cxnSpLocks/>
          </p:cNvCxnSpPr>
          <p:nvPr/>
        </p:nvCxnSpPr>
        <p:spPr>
          <a:xfrm>
            <a:off x="4310749" y="1828800"/>
            <a:ext cx="0" cy="395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0A49AE-753D-5804-C25A-DCF466B9FB7D}"/>
              </a:ext>
            </a:extLst>
          </p:cNvPr>
          <p:cNvCxnSpPr>
            <a:cxnSpLocks/>
          </p:cNvCxnSpPr>
          <p:nvPr/>
        </p:nvCxnSpPr>
        <p:spPr>
          <a:xfrm>
            <a:off x="1023263" y="3124200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682049-E25D-810C-CCFC-02269D5F6B17}"/>
              </a:ext>
            </a:extLst>
          </p:cNvPr>
          <p:cNvCxnSpPr>
            <a:cxnSpLocks/>
          </p:cNvCxnSpPr>
          <p:nvPr/>
        </p:nvCxnSpPr>
        <p:spPr>
          <a:xfrm flipV="1">
            <a:off x="1654629" y="3124200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CC80C0E-A55F-BF25-3A09-429D5D8DD4B5}"/>
              </a:ext>
            </a:extLst>
          </p:cNvPr>
          <p:cNvSpPr/>
          <p:nvPr/>
        </p:nvSpPr>
        <p:spPr>
          <a:xfrm>
            <a:off x="685799" y="3373777"/>
            <a:ext cx="1306285" cy="356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NiFi.pv-0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8CF6A4-D604-A0D2-F044-1BCEFCE96FCD}"/>
              </a:ext>
            </a:extLst>
          </p:cNvPr>
          <p:cNvSpPr txBox="1"/>
          <p:nvPr/>
        </p:nvSpPr>
        <p:spPr>
          <a:xfrm>
            <a:off x="838200" y="4155998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F18FE5-E76C-7A46-FE9E-1FD4844AE39E}"/>
              </a:ext>
            </a:extLst>
          </p:cNvPr>
          <p:cNvSpPr/>
          <p:nvPr/>
        </p:nvSpPr>
        <p:spPr>
          <a:xfrm>
            <a:off x="3543305" y="2665060"/>
            <a:ext cx="1518558" cy="1906940"/>
          </a:xfrm>
          <a:prstGeom prst="rect">
            <a:avLst/>
          </a:prstGeom>
          <a:ln>
            <a:solidFill>
              <a:schemeClr val="dk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AB0EFC-FEE1-8031-ACC2-83BDAE1116DE}"/>
              </a:ext>
            </a:extLst>
          </p:cNvPr>
          <p:cNvSpPr/>
          <p:nvPr/>
        </p:nvSpPr>
        <p:spPr>
          <a:xfrm>
            <a:off x="3657606" y="2768070"/>
            <a:ext cx="1306285" cy="356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NiFi.pvc-1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05509F-F5FC-9182-FCB1-21AA9B21D755}"/>
              </a:ext>
            </a:extLst>
          </p:cNvPr>
          <p:cNvCxnSpPr>
            <a:cxnSpLocks/>
          </p:cNvCxnSpPr>
          <p:nvPr/>
        </p:nvCxnSpPr>
        <p:spPr>
          <a:xfrm>
            <a:off x="3984183" y="3124200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8789AF-AF49-F0EF-EFDB-0CBD29FDEE7C}"/>
              </a:ext>
            </a:extLst>
          </p:cNvPr>
          <p:cNvCxnSpPr>
            <a:cxnSpLocks/>
          </p:cNvCxnSpPr>
          <p:nvPr/>
        </p:nvCxnSpPr>
        <p:spPr>
          <a:xfrm flipV="1">
            <a:off x="4615549" y="3124200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5F8B92B-9F50-ECAF-3329-0D33C126B951}"/>
              </a:ext>
            </a:extLst>
          </p:cNvPr>
          <p:cNvSpPr/>
          <p:nvPr/>
        </p:nvSpPr>
        <p:spPr>
          <a:xfrm>
            <a:off x="3646719" y="3373777"/>
            <a:ext cx="1306285" cy="356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NiFi.pv-1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ACE2E6-8159-59DA-F00D-95D3E87EEB24}"/>
              </a:ext>
            </a:extLst>
          </p:cNvPr>
          <p:cNvSpPr txBox="1"/>
          <p:nvPr/>
        </p:nvSpPr>
        <p:spPr>
          <a:xfrm>
            <a:off x="3799120" y="4155998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AF50D9F-A4E2-8048-5618-0C12634A25F7}"/>
              </a:ext>
            </a:extLst>
          </p:cNvPr>
          <p:cNvSpPr/>
          <p:nvPr/>
        </p:nvSpPr>
        <p:spPr>
          <a:xfrm>
            <a:off x="6787250" y="2665060"/>
            <a:ext cx="1518558" cy="1906940"/>
          </a:xfrm>
          <a:prstGeom prst="rect">
            <a:avLst/>
          </a:prstGeom>
          <a:ln>
            <a:solidFill>
              <a:schemeClr val="dk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39DE004-7C48-B8B2-05DE-66EB1A067021}"/>
              </a:ext>
            </a:extLst>
          </p:cNvPr>
          <p:cNvSpPr/>
          <p:nvPr/>
        </p:nvSpPr>
        <p:spPr>
          <a:xfrm>
            <a:off x="6901551" y="2768070"/>
            <a:ext cx="1306285" cy="356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NiFi.pvc-2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787E4A-10AD-B48E-85C8-E9F280775001}"/>
              </a:ext>
            </a:extLst>
          </p:cNvPr>
          <p:cNvCxnSpPr>
            <a:cxnSpLocks/>
          </p:cNvCxnSpPr>
          <p:nvPr/>
        </p:nvCxnSpPr>
        <p:spPr>
          <a:xfrm>
            <a:off x="7228128" y="3124200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8B5B0E-135F-2CF1-643D-B6EA801EA7BF}"/>
              </a:ext>
            </a:extLst>
          </p:cNvPr>
          <p:cNvCxnSpPr>
            <a:cxnSpLocks/>
          </p:cNvCxnSpPr>
          <p:nvPr/>
        </p:nvCxnSpPr>
        <p:spPr>
          <a:xfrm flipV="1">
            <a:off x="7859494" y="3124200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329C77F-675F-DA6C-CD1D-115DA1F797E9}"/>
              </a:ext>
            </a:extLst>
          </p:cNvPr>
          <p:cNvSpPr/>
          <p:nvPr/>
        </p:nvSpPr>
        <p:spPr>
          <a:xfrm>
            <a:off x="6890664" y="3373777"/>
            <a:ext cx="1306285" cy="356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NiFi.pv-2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B16429-79E9-E31D-63F5-FB51B09DE2E6}"/>
              </a:ext>
            </a:extLst>
          </p:cNvPr>
          <p:cNvSpPr txBox="1"/>
          <p:nvPr/>
        </p:nvSpPr>
        <p:spPr>
          <a:xfrm>
            <a:off x="7043065" y="4155998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92B6032-B3E0-2F7A-FF3F-D2285140F574}"/>
              </a:ext>
            </a:extLst>
          </p:cNvPr>
          <p:cNvSpPr/>
          <p:nvPr/>
        </p:nvSpPr>
        <p:spPr>
          <a:xfrm>
            <a:off x="141514" y="5269466"/>
            <a:ext cx="8882743" cy="104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CFA9E7-3D21-0D58-0331-5DFAE4954D86}"/>
              </a:ext>
            </a:extLst>
          </p:cNvPr>
          <p:cNvSpPr/>
          <p:nvPr/>
        </p:nvSpPr>
        <p:spPr>
          <a:xfrm>
            <a:off x="582385" y="5505827"/>
            <a:ext cx="1518558" cy="568402"/>
          </a:xfrm>
          <a:prstGeom prst="rect">
            <a:avLst/>
          </a:prstGeom>
          <a:ln>
            <a:solidFill>
              <a:schemeClr val="dk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mount disk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098DBDE-426A-0F45-272E-0842B44ED49D}"/>
              </a:ext>
            </a:extLst>
          </p:cNvPr>
          <p:cNvSpPr/>
          <p:nvPr/>
        </p:nvSpPr>
        <p:spPr>
          <a:xfrm>
            <a:off x="3551469" y="5505827"/>
            <a:ext cx="1518558" cy="568402"/>
          </a:xfrm>
          <a:prstGeom prst="rect">
            <a:avLst/>
          </a:prstGeom>
          <a:ln>
            <a:solidFill>
              <a:schemeClr val="dk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hdd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0D7A85-1D73-5205-43FA-DA2498BBC651}"/>
              </a:ext>
            </a:extLst>
          </p:cNvPr>
          <p:cNvSpPr/>
          <p:nvPr/>
        </p:nvSpPr>
        <p:spPr>
          <a:xfrm>
            <a:off x="6811743" y="5464602"/>
            <a:ext cx="1518558" cy="568402"/>
          </a:xfrm>
          <a:prstGeom prst="rect">
            <a:avLst/>
          </a:prstGeom>
          <a:ln>
            <a:solidFill>
              <a:schemeClr val="dk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 storage</a:t>
            </a:r>
          </a:p>
        </p:txBody>
      </p:sp>
    </p:spTree>
    <p:extLst>
      <p:ext uri="{BB962C8B-B14F-4D97-AF65-F5344CB8AC3E}">
        <p14:creationId xmlns:p14="http://schemas.microsoft.com/office/powerpoint/2010/main" val="384708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B2DC-6408-F6B6-F8B1-22059DBF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92848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20EC-37F3-7C38-3EA0-962FFCBB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6989"/>
          </a:xfrm>
        </p:spPr>
        <p:txBody>
          <a:bodyPr/>
          <a:lstStyle/>
          <a:p>
            <a:r>
              <a:rPr lang="en-US" dirty="0"/>
              <a:t>Machine Learning Platform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FF6514-4A75-4E27-506A-AF66890976D0}"/>
              </a:ext>
            </a:extLst>
          </p:cNvPr>
          <p:cNvSpPr/>
          <p:nvPr/>
        </p:nvSpPr>
        <p:spPr>
          <a:xfrm>
            <a:off x="136085" y="930166"/>
            <a:ext cx="2106368" cy="6656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Data Warehouse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41FA2D-93AC-A800-EAC4-A3B964A40D33}"/>
              </a:ext>
            </a:extLst>
          </p:cNvPr>
          <p:cNvSpPr/>
          <p:nvPr/>
        </p:nvSpPr>
        <p:spPr>
          <a:xfrm>
            <a:off x="136085" y="4273188"/>
            <a:ext cx="2106368" cy="10014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Experimentation Environment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Jupyter Hub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2B5288-5BFA-6F3A-2F3A-56D2BDF68B73}"/>
              </a:ext>
            </a:extLst>
          </p:cNvPr>
          <p:cNvCxnSpPr>
            <a:cxnSpLocks/>
          </p:cNvCxnSpPr>
          <p:nvPr/>
        </p:nvCxnSpPr>
        <p:spPr>
          <a:xfrm>
            <a:off x="838200" y="1595835"/>
            <a:ext cx="0" cy="26773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DBF851A-5E98-B478-543C-4A0CFA41C5E8}"/>
              </a:ext>
            </a:extLst>
          </p:cNvPr>
          <p:cNvSpPr/>
          <p:nvPr/>
        </p:nvSpPr>
        <p:spPr>
          <a:xfrm>
            <a:off x="6096000" y="2084072"/>
            <a:ext cx="2106366" cy="10014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Service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Training Jobs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3969EF-34C9-3474-E79B-2C6BA80C2EF4}"/>
              </a:ext>
            </a:extLst>
          </p:cNvPr>
          <p:cNvSpPr/>
          <p:nvPr/>
        </p:nvSpPr>
        <p:spPr>
          <a:xfrm>
            <a:off x="8621489" y="766989"/>
            <a:ext cx="2514593" cy="10014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Model Serving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Online Workloads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Batch Workloads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53C3BD9-2E3B-CA57-1841-6C64262F7859}"/>
              </a:ext>
            </a:extLst>
          </p:cNvPr>
          <p:cNvSpPr/>
          <p:nvPr/>
        </p:nvSpPr>
        <p:spPr>
          <a:xfrm>
            <a:off x="3116043" y="2251978"/>
            <a:ext cx="2106368" cy="6656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Feature Stores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Feast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41B529-D469-1022-1DEA-D7C8EE98CC43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169227" y="1295400"/>
            <a:ext cx="0" cy="956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0AA9A8-0605-B167-8DD5-616DE11FE17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169227" y="1267730"/>
            <a:ext cx="4452262" cy="27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BD5BF8E-26EF-191C-1460-FD08249E628B}"/>
              </a:ext>
            </a:extLst>
          </p:cNvPr>
          <p:cNvSpPr/>
          <p:nvPr/>
        </p:nvSpPr>
        <p:spPr>
          <a:xfrm>
            <a:off x="2862946" y="3541390"/>
            <a:ext cx="4757048" cy="861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Model Management &amp; Experiment Tracking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MLflow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7F0AAF-0687-4EA2-8F0F-006EF97158D8}"/>
              </a:ext>
            </a:extLst>
          </p:cNvPr>
          <p:cNvCxnSpPr>
            <a:cxnSpLocks/>
          </p:cNvCxnSpPr>
          <p:nvPr/>
        </p:nvCxnSpPr>
        <p:spPr>
          <a:xfrm>
            <a:off x="1600200" y="3853543"/>
            <a:ext cx="12627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FECC234-3CEC-40D0-00E6-E57020F8E37D}"/>
              </a:ext>
            </a:extLst>
          </p:cNvPr>
          <p:cNvCxnSpPr>
            <a:cxnSpLocks/>
          </p:cNvCxnSpPr>
          <p:nvPr/>
        </p:nvCxnSpPr>
        <p:spPr>
          <a:xfrm>
            <a:off x="1600200" y="3853543"/>
            <a:ext cx="0" cy="419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6E7211-8FE5-3C14-4B9E-64B6CF32F9F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149183" y="3085554"/>
            <a:ext cx="1" cy="478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A86221-260F-8A46-A536-C955A81CA3AA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5222411" y="2584813"/>
            <a:ext cx="8735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CA6475-4C37-7D0F-C67D-0EF6484C5164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619994" y="3972012"/>
            <a:ext cx="772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5E4B05A-A673-A509-BF32-D3A6082BA7BF}"/>
              </a:ext>
            </a:extLst>
          </p:cNvPr>
          <p:cNvCxnSpPr>
            <a:cxnSpLocks/>
          </p:cNvCxnSpPr>
          <p:nvPr/>
        </p:nvCxnSpPr>
        <p:spPr>
          <a:xfrm>
            <a:off x="8403771" y="1589850"/>
            <a:ext cx="0" cy="2382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80F584C-7BDC-CA11-194B-FA986CF400C9}"/>
              </a:ext>
            </a:extLst>
          </p:cNvPr>
          <p:cNvCxnSpPr>
            <a:cxnSpLocks/>
          </p:cNvCxnSpPr>
          <p:nvPr/>
        </p:nvCxnSpPr>
        <p:spPr>
          <a:xfrm>
            <a:off x="8392886" y="1589850"/>
            <a:ext cx="2122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5C63DB6-B648-2F8D-584F-BFD87C36AED6}"/>
              </a:ext>
            </a:extLst>
          </p:cNvPr>
          <p:cNvCxnSpPr>
            <a:cxnSpLocks/>
          </p:cNvCxnSpPr>
          <p:nvPr/>
        </p:nvCxnSpPr>
        <p:spPr>
          <a:xfrm>
            <a:off x="1741715" y="1611897"/>
            <a:ext cx="0" cy="972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F3C2C8-3F2C-915D-3AD8-CCBA460251D2}"/>
              </a:ext>
            </a:extLst>
          </p:cNvPr>
          <p:cNvCxnSpPr>
            <a:cxnSpLocks/>
          </p:cNvCxnSpPr>
          <p:nvPr/>
        </p:nvCxnSpPr>
        <p:spPr>
          <a:xfrm>
            <a:off x="1741715" y="2584812"/>
            <a:ext cx="13743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12F0326-5E92-146B-1485-450318FDA061}"/>
              </a:ext>
            </a:extLst>
          </p:cNvPr>
          <p:cNvSpPr/>
          <p:nvPr/>
        </p:nvSpPr>
        <p:spPr>
          <a:xfrm>
            <a:off x="8647335" y="3061883"/>
            <a:ext cx="2462899" cy="10014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Model Monitoring &amp; Observability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Evidently AI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269E450-BDA1-7F7B-565A-C390150D34FA}"/>
              </a:ext>
            </a:extLst>
          </p:cNvPr>
          <p:cNvCxnSpPr>
            <a:cxnSpLocks/>
            <a:stCxn id="10" idx="2"/>
            <a:endCxn id="62" idx="0"/>
          </p:cNvCxnSpPr>
          <p:nvPr/>
        </p:nvCxnSpPr>
        <p:spPr>
          <a:xfrm flipH="1">
            <a:off x="9878785" y="1768471"/>
            <a:ext cx="1" cy="1293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08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AE89-3FCC-A0F6-95C6-341EB5F6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639"/>
            <a:ext cx="10515600" cy="701675"/>
          </a:xfrm>
        </p:spPr>
        <p:txBody>
          <a:bodyPr/>
          <a:lstStyle/>
          <a:p>
            <a:r>
              <a:rPr lang="en-US" dirty="0"/>
              <a:t>Key Architectural Decisions &amp;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DA57-DA92-431F-B2D8-F02CB5A82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9714"/>
            <a:ext cx="10515600" cy="51972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Ingestion &amp; ETL – Apache NiFi</a:t>
            </a:r>
          </a:p>
          <a:p>
            <a:pPr lvl="1"/>
            <a:r>
              <a:rPr lang="en-US" sz="2000" b="1" dirty="0"/>
              <a:t>Ease of Use with Visual Interface</a:t>
            </a:r>
          </a:p>
          <a:p>
            <a:pPr marL="914400" lvl="2" indent="0">
              <a:buNone/>
            </a:pPr>
            <a:r>
              <a:rPr lang="en-US" sz="1600" dirty="0"/>
              <a:t>Drag-and-drop interface for designing data flows simplifies development and management.</a:t>
            </a:r>
          </a:p>
          <a:p>
            <a:pPr lvl="1"/>
            <a:r>
              <a:rPr lang="en-US" sz="2000" b="1" dirty="0"/>
              <a:t>Scalable and Flexible Architecture</a:t>
            </a:r>
          </a:p>
          <a:p>
            <a:pPr marL="914400" lvl="2" indent="0">
              <a:buNone/>
            </a:pPr>
            <a:r>
              <a:rPr lang="en-US" sz="1600" dirty="0"/>
              <a:t>Supports both horizontal and vertical scaling, accommodating growing data volumes and diverse use cases.</a:t>
            </a:r>
          </a:p>
          <a:p>
            <a:pPr lvl="1"/>
            <a:r>
              <a:rPr lang="en-US" sz="2000" b="1" dirty="0"/>
              <a:t>Rich Processor Library</a:t>
            </a:r>
          </a:p>
          <a:p>
            <a:pPr marL="914400" lvl="2" indent="0">
              <a:buNone/>
            </a:pPr>
            <a:r>
              <a:rPr lang="en-US" sz="1600" dirty="0"/>
              <a:t>Provides a wide range of built-in processors for data ingestion, transformation, and routing, reducing custom development.</a:t>
            </a:r>
          </a:p>
          <a:p>
            <a:pPr lvl="1"/>
            <a:r>
              <a:rPr lang="en-US" sz="2000" b="1" dirty="0"/>
              <a:t>Data Provenance Tracking</a:t>
            </a:r>
          </a:p>
          <a:p>
            <a:pPr marL="914400" lvl="2" indent="0">
              <a:buNone/>
            </a:pPr>
            <a:r>
              <a:rPr lang="en-US" sz="1600" dirty="0"/>
              <a:t>End-to-end tracking of data flow history ensures traceability and aids in debugging and compliance.</a:t>
            </a:r>
          </a:p>
          <a:p>
            <a:pPr lvl="1"/>
            <a:r>
              <a:rPr lang="en-US" sz="2000" b="1" dirty="0"/>
              <a:t>Support for Multiple Protocols</a:t>
            </a:r>
          </a:p>
          <a:p>
            <a:pPr marL="914400" lvl="2" indent="0">
              <a:buNone/>
            </a:pPr>
            <a:r>
              <a:rPr lang="en-US" sz="1600" dirty="0"/>
              <a:t>Handles various data sources and destinations, including HTTP, FTP, Kafka, and databases, seamlessly.</a:t>
            </a:r>
          </a:p>
          <a:p>
            <a:pPr lvl="1"/>
            <a:r>
              <a:rPr lang="en-US" sz="2000" b="1" dirty="0"/>
              <a:t>Extensive Data Transformation Capabilities</a:t>
            </a:r>
          </a:p>
          <a:p>
            <a:pPr marL="914400" lvl="2" indent="0">
              <a:buNone/>
            </a:pPr>
            <a:r>
              <a:rPr lang="en-US" sz="1600" dirty="0"/>
              <a:t>Offers flexible options for data enrichment, filtering, and conversion directly within the flow.</a:t>
            </a:r>
          </a:p>
          <a:p>
            <a:pPr lvl="1"/>
            <a:r>
              <a:rPr lang="en-US" sz="2000" b="1" dirty="0"/>
              <a:t>High Availability and Fault Tolerance</a:t>
            </a:r>
          </a:p>
          <a:p>
            <a:pPr marL="914400" lvl="2" indent="0">
              <a:buNone/>
            </a:pPr>
            <a:r>
              <a:rPr lang="en-US" sz="1600" dirty="0"/>
              <a:t>Built-in clustering and failover mechanisms ensure continuous operation even in case of node failures.</a:t>
            </a:r>
          </a:p>
          <a:p>
            <a:pPr lvl="1"/>
            <a:r>
              <a:rPr lang="en-US" sz="2000" b="1" dirty="0"/>
              <a:t>Strong Security Features</a:t>
            </a:r>
          </a:p>
          <a:p>
            <a:pPr marL="914400" lvl="2" indent="0">
              <a:buNone/>
            </a:pPr>
            <a:r>
              <a:rPr lang="en-US" sz="1600" dirty="0"/>
              <a:t>Includes robust security measures such as TLS encryption, access control, and multi-tenancy support for enterprise-grade environments.</a:t>
            </a:r>
          </a:p>
        </p:txBody>
      </p:sp>
    </p:spTree>
    <p:extLst>
      <p:ext uri="{BB962C8B-B14F-4D97-AF65-F5344CB8AC3E}">
        <p14:creationId xmlns:p14="http://schemas.microsoft.com/office/powerpoint/2010/main" val="45255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2C1CE-10F9-5B9F-D5A4-AB72340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5785077"/>
          </a:xfrm>
        </p:spPr>
        <p:txBody>
          <a:bodyPr>
            <a:normAutofit/>
          </a:bodyPr>
          <a:lstStyle/>
          <a:p>
            <a:r>
              <a:rPr lang="en-US" dirty="0"/>
              <a:t>Monitoring – Prometheus &amp; Grafana</a:t>
            </a:r>
          </a:p>
          <a:p>
            <a:pPr lvl="1"/>
            <a:r>
              <a:rPr lang="en-US" sz="2100" b="1" dirty="0"/>
              <a:t>Powerful Time-Series Data Handling</a:t>
            </a:r>
          </a:p>
          <a:p>
            <a:pPr marL="914400" lvl="2" indent="0">
              <a:buNone/>
            </a:pPr>
            <a:r>
              <a:rPr lang="en-US" sz="1700" dirty="0"/>
              <a:t>Prometheus excels at collecting, storing, and querying time-series data, making it ideal for real-time metrics monitoring.</a:t>
            </a:r>
          </a:p>
          <a:p>
            <a:pPr lvl="1"/>
            <a:r>
              <a:rPr lang="en-US" sz="2100" b="1" dirty="0"/>
              <a:t>Highly Customizable Dashboards</a:t>
            </a:r>
          </a:p>
          <a:p>
            <a:pPr marL="914400" lvl="2" indent="0">
              <a:buNone/>
            </a:pPr>
            <a:r>
              <a:rPr lang="en-US" sz="1700" dirty="0"/>
              <a:t>Grafana provides visually appealing and highly customizable dashboards for intuitive and dynamic data visualization.</a:t>
            </a:r>
          </a:p>
          <a:p>
            <a:pPr lvl="1"/>
            <a:r>
              <a:rPr lang="en-US" sz="2100" b="1" dirty="0"/>
              <a:t>Flexible Querying with </a:t>
            </a:r>
            <a:r>
              <a:rPr lang="en-US" sz="2100" b="1" dirty="0" err="1"/>
              <a:t>PromQL</a:t>
            </a:r>
            <a:endParaRPr lang="en-US" sz="2100" b="1" dirty="0"/>
          </a:p>
          <a:p>
            <a:pPr marL="914400" lvl="2" indent="0">
              <a:buNone/>
            </a:pPr>
            <a:r>
              <a:rPr lang="en-US" sz="1700" dirty="0"/>
              <a:t>Prometheus Query Language (</a:t>
            </a:r>
            <a:r>
              <a:rPr lang="en-US" sz="1700" dirty="0" err="1"/>
              <a:t>PromQL</a:t>
            </a:r>
            <a:r>
              <a:rPr lang="en-US" sz="1700" dirty="0"/>
              <a:t>) allows complex, flexible querying to extract actionable insights from metrics.</a:t>
            </a:r>
          </a:p>
          <a:p>
            <a:pPr lvl="1"/>
            <a:r>
              <a:rPr lang="en-US" sz="2100" b="1" dirty="0"/>
              <a:t>Efficient Alerting Mechanism</a:t>
            </a:r>
          </a:p>
          <a:p>
            <a:pPr marL="914400" lvl="2" indent="0">
              <a:buNone/>
            </a:pPr>
            <a:r>
              <a:rPr lang="en-US" sz="1700" dirty="0"/>
              <a:t>Prometheus supports rule-based alerting with seamless integration into external notification systems like Slack, PagerDuty, or email.</a:t>
            </a:r>
          </a:p>
          <a:p>
            <a:pPr lvl="1"/>
            <a:r>
              <a:rPr lang="en-US" sz="2100" b="1" dirty="0"/>
              <a:t>Scalable and Modular Design</a:t>
            </a:r>
          </a:p>
          <a:p>
            <a:pPr marL="914400" lvl="2" indent="0">
              <a:buNone/>
            </a:pPr>
            <a:r>
              <a:rPr lang="en-US" sz="1700" dirty="0"/>
              <a:t>Both tools are designed to scale horizontally, suitable for small deployments to enterprise-level environments.</a:t>
            </a:r>
          </a:p>
          <a:p>
            <a:pPr lvl="1"/>
            <a:r>
              <a:rPr lang="en-US" sz="2100" b="1" dirty="0"/>
              <a:t>Wide Ecosystem and Integrations</a:t>
            </a:r>
          </a:p>
          <a:p>
            <a:pPr marL="914400" lvl="2" indent="0">
              <a:buNone/>
            </a:pPr>
            <a:r>
              <a:rPr lang="en-US" sz="1700" dirty="0"/>
              <a:t>Extensive support for exporters and integrations with various technologies (e.g., Kubernetes, Docker, Apache Kafka) enhances monitoring capabilities.</a:t>
            </a:r>
          </a:p>
        </p:txBody>
      </p:sp>
    </p:spTree>
    <p:extLst>
      <p:ext uri="{BB962C8B-B14F-4D97-AF65-F5344CB8AC3E}">
        <p14:creationId xmlns:p14="http://schemas.microsoft.com/office/powerpoint/2010/main" val="264128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1655</Words>
  <Application>Microsoft Office PowerPoint</Application>
  <PresentationFormat>Widescreen</PresentationFormat>
  <Paragraphs>248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Wingdings</vt:lpstr>
      <vt:lpstr>Office Theme</vt:lpstr>
      <vt:lpstr>PowerPoint Presentation</vt:lpstr>
      <vt:lpstr>Data Sources</vt:lpstr>
      <vt:lpstr>Cont.</vt:lpstr>
      <vt:lpstr>PowerPoint Presentation</vt:lpstr>
      <vt:lpstr>Scalability</vt:lpstr>
      <vt:lpstr>Fault Tolerance</vt:lpstr>
      <vt:lpstr>Machine Learning Platform </vt:lpstr>
      <vt:lpstr>Key Architectural Decisions &amp; Considerations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Micheal Getachew - Partner/Exceed</dc:creator>
  <cp:lastModifiedBy>Micheal Getachew - Partner/Exceed</cp:lastModifiedBy>
  <cp:revision>1</cp:revision>
  <dcterms:created xsi:type="dcterms:W3CDTF">2025-01-12T09:56:42Z</dcterms:created>
  <dcterms:modified xsi:type="dcterms:W3CDTF">2025-01-12T14:03:53Z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4e4f63d-e45c-439a-9591-c879fc7d84cf_Enabled">
    <vt:lpwstr>true</vt:lpwstr>
  </property>
  <property fmtid="{D5CDD505-2E9C-101B-9397-08002B2CF9AE}" pid="3" name="MSIP_Label_a4e4f63d-e45c-439a-9591-c879fc7d84cf_SetDate">
    <vt:lpwstr>2025-01-12T11:17:22Z</vt:lpwstr>
  </property>
  <property fmtid="{D5CDD505-2E9C-101B-9397-08002B2CF9AE}" pid="4" name="MSIP_Label_a4e4f63d-e45c-439a-9591-c879fc7d84cf_Method">
    <vt:lpwstr>Standard</vt:lpwstr>
  </property>
  <property fmtid="{D5CDD505-2E9C-101B-9397-08002B2CF9AE}" pid="5" name="MSIP_Label_a4e4f63d-e45c-439a-9591-c879fc7d84cf_Name">
    <vt:lpwstr>C2 Restricted</vt:lpwstr>
  </property>
  <property fmtid="{D5CDD505-2E9C-101B-9397-08002B2CF9AE}" pid="6" name="MSIP_Label_a4e4f63d-e45c-439a-9591-c879fc7d84cf_SiteId">
    <vt:lpwstr>5e563b91-9daf-498a-b342-4ad22c029ea1</vt:lpwstr>
  </property>
  <property fmtid="{D5CDD505-2E9C-101B-9397-08002B2CF9AE}" pid="7" name="MSIP_Label_a4e4f63d-e45c-439a-9591-c879fc7d84cf_ActionId">
    <vt:lpwstr>d741c6a2-63b0-4cd1-ba33-97094ebd734a</vt:lpwstr>
  </property>
  <property fmtid="{D5CDD505-2E9C-101B-9397-08002B2CF9AE}" pid="8" name="MSIP_Label_a4e4f63d-e45c-439a-9591-c879fc7d84cf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C2 - Restricted Information</vt:lpwstr>
  </property>
</Properties>
</file>