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87" r:id="rId5"/>
    <p:sldId id="293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07/10/2019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2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48979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u="sng" dirty="0" smtClean="0"/>
              <a:t>GROUP 7</a:t>
            </a:r>
          </a:p>
          <a:p>
            <a:endParaRPr lang="en-GB" sz="3200" dirty="0" smtClean="0"/>
          </a:p>
          <a:p>
            <a:r>
              <a:rPr lang="en-GB" sz="3200" dirty="0" smtClean="0"/>
              <a:t>Li </a:t>
            </a:r>
            <a:r>
              <a:rPr lang="en-GB" sz="3200" dirty="0" smtClean="0"/>
              <a:t>Wei</a:t>
            </a:r>
          </a:p>
          <a:p>
            <a:r>
              <a:rPr lang="en-GB" sz="3200" dirty="0" smtClean="0"/>
              <a:t>Michael Golden</a:t>
            </a:r>
          </a:p>
          <a:p>
            <a:r>
              <a:rPr lang="en-GB" sz="3200" dirty="0" smtClean="0"/>
              <a:t>Moritz Moeller</a:t>
            </a:r>
          </a:p>
          <a:p>
            <a:r>
              <a:rPr lang="en-GB" sz="3200" dirty="0" smtClean="0"/>
              <a:t>James </a:t>
            </a:r>
            <a:r>
              <a:rPr lang="en-GB" sz="3200" dirty="0" err="1" smtClean="0"/>
              <a:t>Wilsenach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1: </a:t>
            </a:r>
            <a:r>
              <a:rPr lang="de-DE" b="1" dirty="0" smtClean="0">
                <a:solidFill>
                  <a:srgbClr val="FFFFFF"/>
                </a:solidFill>
              </a:rPr>
              <a:t>Locked-in </a:t>
            </a:r>
            <a:r>
              <a:rPr lang="de-DE" b="1" dirty="0">
                <a:solidFill>
                  <a:srgbClr val="FFFFFF"/>
                </a:solidFill>
              </a:rPr>
              <a:t>dude wants to see movie/travel, forgot name. How vcould we help em? Ask cl;ever questions to narrow down quickly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Machine finds out wehat user wnat qwuickly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Needs two parts: question asking intell;igence, and readout.</a:t>
            </a:r>
          </a:p>
          <a:p>
            <a:pPr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2: 20 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Questions such that they ,maximally reduce uncertainty (example, think number between 1 and 100. Then ask: below ett/c.)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Can generalise that to almost everything, using fancy ass [prob bayseian nn quantum model]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Hard to ask right questions, but also hard to interpret answerts! Users are ignoramnt, and eeg is noisy.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All this can be taken care of.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Secomndly, need read out answers using EEG. One=quick way to do it SSVEP.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Look at both </a:t>
            </a:r>
            <a:r>
              <a:rPr lang="de-DE" b="1" dirty="0" smtClean="0">
                <a:solidFill>
                  <a:srgbClr val="FFFFFF"/>
                </a:solidFill>
              </a:rPr>
              <a:t>things</a:t>
            </a: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err="1" smtClean="0"/>
              <a:t>ssvep</a:t>
            </a:r>
            <a:r>
              <a:rPr lang="en-GB" dirty="0" smtClean="0"/>
              <a:t> work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Result</a:t>
            </a:r>
          </a:p>
          <a:p>
            <a:r>
              <a:rPr lang="en-GB" dirty="0" smtClean="0"/>
              <a:t>Result from internet data</a:t>
            </a:r>
          </a:p>
          <a:p>
            <a:r>
              <a:rPr lang="en-GB" dirty="0" smtClean="0"/>
              <a:t>Picture of flashing stimulus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004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ssvep</a:t>
            </a:r>
            <a:r>
              <a:rPr lang="en-GB" dirty="0" smtClean="0"/>
              <a:t> so far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</a:t>
            </a:r>
            <a:r>
              <a:rPr lang="de-DE" b="1" dirty="0" smtClean="0">
                <a:solidFill>
                  <a:srgbClr val="FFFFFF"/>
                </a:solidFill>
              </a:rPr>
              <a:t>leeway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5140" y="1959904"/>
            <a:ext cx="5790481" cy="326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87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623" y="1595887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96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Challenges: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-SSVEP Yes/No classification difficulties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Keyboard/Mouse Faster - </a:t>
            </a:r>
            <a:r>
              <a:rPr lang="de-DE" b="1" dirty="0" smtClean="0">
                <a:solidFill>
                  <a:srgbClr val="FFFFFF"/>
                </a:solidFill>
              </a:rPr>
              <a:t>Limits User </a:t>
            </a:r>
            <a:r>
              <a:rPr lang="de-DE" b="1" dirty="0" smtClean="0">
                <a:solidFill>
                  <a:srgbClr val="FFFFFF"/>
                </a:solidFill>
              </a:rPr>
              <a:t>Base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Strengths: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Makes navigating/exploring </a:t>
            </a:r>
            <a:r>
              <a:rPr lang="de-DE" b="1" dirty="0" smtClean="0">
                <a:solidFill>
                  <a:srgbClr val="FFFFFF"/>
                </a:solidFill>
              </a:rPr>
              <a:t>UIs simpler </a:t>
            </a:r>
            <a:r>
              <a:rPr lang="de-DE" b="1" dirty="0" smtClean="0">
                <a:solidFill>
                  <a:srgbClr val="FFFFFF"/>
                </a:solidFill>
              </a:rPr>
              <a:t>from an input perspective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Optimal exploration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Gameification - Increases data availability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Future Developments:</a:t>
            </a:r>
            <a:r>
              <a:rPr lang="de-DE" b="1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Learn And Cluster Questions That Produce Strong/Unusual EEG Responses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Make it possible to add new data by answering questions</a:t>
            </a: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r>
              <a:rPr lang="de-DE" b="1" dirty="0" smtClean="0">
                <a:solidFill>
                  <a:srgbClr val="FFFFFF"/>
                </a:solidFill>
              </a:rPr>
              <a:t>Adapt Model for Making Recommendations</a:t>
            </a: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FontTx/>
              <a:buChar char="-"/>
            </a:pPr>
            <a:endParaRPr lang="de-DE" b="1" dirty="0" smtClean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0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8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260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Slide 1</vt:lpstr>
      <vt:lpstr>UNIBROWSER</vt:lpstr>
      <vt:lpstr>INTRODUCTION</vt:lpstr>
      <vt:lpstr>IDEA/SOLUTION…</vt:lpstr>
      <vt:lpstr>Our ssvep work</vt:lpstr>
      <vt:lpstr>Results ssvep so far</vt:lpstr>
      <vt:lpstr>VIDEO…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Vilsnk</cp:lastModifiedBy>
  <cp:revision>38</cp:revision>
  <dcterms:created xsi:type="dcterms:W3CDTF">2019-05-13T13:03:50Z</dcterms:created>
  <dcterms:modified xsi:type="dcterms:W3CDTF">2019-10-07T11:56:48Z</dcterms:modified>
</cp:coreProperties>
</file>