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63" r:id="rId4"/>
    <p:sldId id="287" r:id="rId5"/>
    <p:sldId id="293" r:id="rId6"/>
    <p:sldId id="288" r:id="rId7"/>
    <p:sldId id="289" r:id="rId8"/>
    <p:sldId id="290" r:id="rId9"/>
    <p:sldId id="291" r:id="rId10"/>
    <p:sldId id="292" r:id="rId11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3F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0" autoAdjust="0"/>
    <p:restoredTop sz="94660"/>
  </p:normalViewPr>
  <p:slideViewPr>
    <p:cSldViewPr snapToGrid="0">
      <p:cViewPr varScale="1">
        <p:scale>
          <a:sx n="88" d="100"/>
          <a:sy n="88" d="100"/>
        </p:scale>
        <p:origin x="-374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A79EC9-0526-4E66-A34B-727B0FF81E4E}" type="datetimeFigureOut">
              <a:rPr lang="de-DE" smtClean="0"/>
              <a:pPr/>
              <a:t>07.10.2019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1A8555-5A0A-44CC-9DDD-AC67622E4BA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709189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809B7F9-4F10-4592-8C6D-559EC9AFB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  <a:endParaRPr lang="x-non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4BE7CFED-2918-4411-876A-1A61023A7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xmlns="" val="362776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10E1DF0-5330-4BFD-88E2-0B38EC1E4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x-non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8CBBD72A-6111-4CF1-BA2C-E718A94EC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2109447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3E4985F-13D5-49BC-889F-73761FE13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x-non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A0D6C83C-56BF-474C-8657-0BA3611D6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F16B5144-C347-497E-A9FE-8BBE7CE8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38E11-CBD4-435C-90F6-BD52B6AE70AE}" type="datetimeFigureOut">
              <a:rPr lang="x-none" smtClean="0"/>
              <a:pPr/>
              <a:t>07/10/2019</a:t>
            </a:fld>
            <a:endParaRPr lang="x-non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0F507366-DE50-49F6-9EBE-7146FEE5D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x-non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D36ABCD9-777D-4B92-8F30-3FF548A23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88C2AE-4FAA-4BB4-A432-5AE7E02740A1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2038512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30C2CED-11A1-497E-99AB-6D227123B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x-non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986E38F5-F409-48C9-B29B-969FE245A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x-non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56CC2ABE-71CD-49F3-8C4D-E4ED1DA19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xmlns="" val="27781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881F9FD2-61D8-497C-B9D7-2514A8F14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x-non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7076A25D-6B07-459F-8705-679FD15E7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xmlns="" val="231580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E45AE606-05AD-4310-A9E7-58A3E48315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24034" y="3860710"/>
            <a:ext cx="6943932" cy="218480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xmlns="" id="{BDE6BFD7-C3AF-4092-9CC3-B0309073A82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8090"/>
          <a:stretch/>
        </p:blipFill>
        <p:spPr>
          <a:xfrm>
            <a:off x="0" y="0"/>
            <a:ext cx="1219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14297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59FD2549-F0A0-4ABD-9D12-AE6FE6FCB00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4920" r="7580" b="357"/>
          <a:stretch/>
        </p:blipFill>
        <p:spPr>
          <a:xfrm>
            <a:off x="-1" y="-6761"/>
            <a:ext cx="3942735" cy="686967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44BE2D65-01C5-488E-9B3D-B9F150682B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80062" y="741725"/>
            <a:ext cx="2338636" cy="644624"/>
          </a:xfrm>
          <a:prstGeom prst="rect">
            <a:avLst/>
          </a:prstGeom>
        </p:spPr>
      </p:pic>
      <p:sp>
        <p:nvSpPr>
          <p:cNvPr id="11" name="Titel 10">
            <a:extLst>
              <a:ext uri="{FF2B5EF4-FFF2-40B4-BE49-F238E27FC236}">
                <a16:creationId xmlns:a16="http://schemas.microsoft.com/office/drawing/2014/main" xmlns="" id="{85220CF1-8FE4-4682-994B-810D27DEE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5186" y="1720644"/>
            <a:ext cx="7128388" cy="2418737"/>
          </a:xfrm>
        </p:spPr>
        <p:txBody>
          <a:bodyPr>
            <a:normAutofit/>
          </a:bodyPr>
          <a:lstStyle/>
          <a:p>
            <a:r>
              <a:rPr lang="en-GB" sz="6600">
                <a:latin typeface="Segoe UI Black" panose="020B0A02040204020203" pitchFamily="34" charset="0"/>
                <a:ea typeface="Segoe UI Black" panose="020B0A02040204020203" pitchFamily="34" charset="0"/>
              </a:rPr>
              <a:t>UNIBROWSER</a:t>
            </a:r>
            <a:endParaRPr lang="x-none" sz="66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2" name="Titel 10">
            <a:extLst>
              <a:ext uri="{FF2B5EF4-FFF2-40B4-BE49-F238E27FC236}">
                <a16:creationId xmlns:a16="http://schemas.microsoft.com/office/drawing/2014/main" xmlns="" id="{46B7087B-F65C-4B3F-A506-3CE91575FA17}"/>
              </a:ext>
            </a:extLst>
          </p:cNvPr>
          <p:cNvSpPr txBox="1">
            <a:spLocks/>
          </p:cNvSpPr>
          <p:nvPr/>
        </p:nvSpPr>
        <p:spPr>
          <a:xfrm>
            <a:off x="4385186" y="4493341"/>
            <a:ext cx="7128388" cy="1907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r>
              <a:rPr lang="en-GB" sz="3200" dirty="0"/>
              <a:t>NAMES OF GROUP MEMBERS</a:t>
            </a:r>
            <a:br>
              <a:rPr lang="en-GB" sz="3200" dirty="0"/>
            </a:b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xmlns="" val="3489794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59FD2549-F0A0-4ABD-9D12-AE6FE6FCB00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4920" r="7580" b="357"/>
          <a:stretch/>
        </p:blipFill>
        <p:spPr>
          <a:xfrm>
            <a:off x="-1" y="-6761"/>
            <a:ext cx="3942735" cy="686967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44BE2D65-01C5-488E-9B3D-B9F150682B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80062" y="741725"/>
            <a:ext cx="2338636" cy="644624"/>
          </a:xfrm>
          <a:prstGeom prst="rect">
            <a:avLst/>
          </a:prstGeom>
        </p:spPr>
      </p:pic>
      <p:sp>
        <p:nvSpPr>
          <p:cNvPr id="11" name="Titel 10">
            <a:extLst>
              <a:ext uri="{FF2B5EF4-FFF2-40B4-BE49-F238E27FC236}">
                <a16:creationId xmlns:a16="http://schemas.microsoft.com/office/drawing/2014/main" xmlns="" id="{85220CF1-8FE4-4682-994B-810D27DEE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5186" y="1720644"/>
            <a:ext cx="7128388" cy="2418737"/>
          </a:xfrm>
        </p:spPr>
        <p:txBody>
          <a:bodyPr>
            <a:normAutofit/>
          </a:bodyPr>
          <a:lstStyle/>
          <a:p>
            <a:r>
              <a:rPr lang="en-GB" sz="6600" dirty="0">
                <a:latin typeface="Segoe UI Black" panose="020B0A02040204020203" pitchFamily="34" charset="0"/>
                <a:ea typeface="Segoe UI Black" panose="020B0A02040204020203" pitchFamily="34" charset="0"/>
              </a:rPr>
              <a:t>UNIBROWSER</a:t>
            </a:r>
            <a:endParaRPr lang="x-none" sz="66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2" name="Titel 10">
            <a:extLst>
              <a:ext uri="{FF2B5EF4-FFF2-40B4-BE49-F238E27FC236}">
                <a16:creationId xmlns:a16="http://schemas.microsoft.com/office/drawing/2014/main" xmlns="" id="{46B7087B-F65C-4B3F-A506-3CE91575FA17}"/>
              </a:ext>
            </a:extLst>
          </p:cNvPr>
          <p:cNvSpPr txBox="1">
            <a:spLocks/>
          </p:cNvSpPr>
          <p:nvPr/>
        </p:nvSpPr>
        <p:spPr>
          <a:xfrm>
            <a:off x="4385186" y="4493341"/>
            <a:ext cx="7128388" cy="19074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r>
              <a:rPr lang="en-GB" sz="3200" u="sng" dirty="0" smtClean="0"/>
              <a:t>GROUP 7</a:t>
            </a:r>
          </a:p>
          <a:p>
            <a:endParaRPr lang="en-GB" sz="3200" dirty="0" smtClean="0"/>
          </a:p>
          <a:p>
            <a:r>
              <a:rPr lang="en-GB" sz="3200" dirty="0" smtClean="0"/>
              <a:t>Li Wei</a:t>
            </a:r>
          </a:p>
          <a:p>
            <a:r>
              <a:rPr lang="en-GB" sz="3200" dirty="0" smtClean="0"/>
              <a:t>Michael Golden</a:t>
            </a:r>
          </a:p>
          <a:p>
            <a:r>
              <a:rPr lang="en-GB" sz="3200" dirty="0" smtClean="0"/>
              <a:t>Moritz Moeller</a:t>
            </a:r>
          </a:p>
          <a:p>
            <a:r>
              <a:rPr lang="en-GB" sz="3200" dirty="0" smtClean="0"/>
              <a:t>James </a:t>
            </a:r>
            <a:r>
              <a:rPr lang="en-GB" sz="3200" dirty="0" err="1" smtClean="0"/>
              <a:t>Wilsenach</a:t>
            </a:r>
            <a:r>
              <a:rPr lang="en-GB" sz="3200" dirty="0"/>
              <a:t/>
            </a:r>
            <a:br>
              <a:rPr lang="en-GB" sz="3200" dirty="0"/>
            </a:b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xmlns="" val="3751392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300411DF-B2A6-4A2A-8E76-2F8AA3F86A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37343" y="230188"/>
            <a:ext cx="2338636" cy="644624"/>
          </a:xfrm>
          <a:prstGeom prst="rect">
            <a:avLst/>
          </a:prstGeom>
        </p:spPr>
      </p:pic>
      <p:pic>
        <p:nvPicPr>
          <p:cNvPr id="2050" name="Picture 2" descr="C:\Users\Vilsnk\3D Objects\unibrowser\mo_ana\ai-artificial-intelligence-technology-robot-cartoon-001-vecto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4424" y="4570473"/>
            <a:ext cx="1493837" cy="1493837"/>
          </a:xfrm>
          <a:prstGeom prst="rect">
            <a:avLst/>
          </a:prstGeom>
          <a:noFill/>
        </p:spPr>
      </p:pic>
      <p:pic>
        <p:nvPicPr>
          <p:cNvPr id="2051" name="Picture 3" descr="C:\Users\Vilsnk\3D Objects\unibrowser\mo_ana\uniEE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3125" y="3006725"/>
            <a:ext cx="4819650" cy="4838700"/>
          </a:xfrm>
          <a:prstGeom prst="rect">
            <a:avLst/>
          </a:prstGeom>
          <a:noFill/>
        </p:spPr>
      </p:pic>
      <p:pic>
        <p:nvPicPr>
          <p:cNvPr id="2052" name="Picture 4" descr="C:\Users\Vilsnk\3D Objects\unibrowser\mo_ana\prime-video-fire-stick-screenshot-840x47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2197100" y="-320675"/>
            <a:ext cx="8001000" cy="45053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789252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3">
            <a:extLst>
              <a:ext uri="{FF2B5EF4-FFF2-40B4-BE49-F238E27FC236}">
                <a16:creationId xmlns:a16="http://schemas.microsoft.com/office/drawing/2014/main" xmlns="" id="{300411DF-B2A6-4A2A-8E76-2F8AA3F86A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37343" y="230188"/>
            <a:ext cx="2338636" cy="64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00432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95BCD18-302D-4FB0-B92D-F59B773B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</a:t>
            </a:r>
            <a:r>
              <a:rPr lang="en-GB" dirty="0" err="1" smtClean="0"/>
              <a:t>ssvep</a:t>
            </a:r>
            <a:r>
              <a:rPr lang="en-GB" dirty="0" smtClean="0"/>
              <a:t> work</a:t>
            </a:r>
            <a:endParaRPr lang="x-non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300411DF-B2A6-4A2A-8E76-2F8AA3F86A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37343" y="230188"/>
            <a:ext cx="2338636" cy="644624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Interface</a:t>
            </a:r>
          </a:p>
          <a:p>
            <a:r>
              <a:rPr lang="en-GB" dirty="0" smtClean="0"/>
              <a:t>Data</a:t>
            </a:r>
          </a:p>
          <a:p>
            <a:r>
              <a:rPr lang="en-GB" dirty="0" smtClean="0"/>
              <a:t>Result</a:t>
            </a:r>
          </a:p>
          <a:p>
            <a:r>
              <a:rPr lang="en-GB" dirty="0" smtClean="0"/>
              <a:t>Result from internet data</a:t>
            </a:r>
          </a:p>
          <a:p>
            <a:r>
              <a:rPr lang="en-GB" dirty="0" smtClean="0"/>
              <a:t>Picture of flashing stimulus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3487" y="1295850"/>
            <a:ext cx="6822596" cy="4656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600432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95BCD18-302D-4FB0-B92D-F59B773B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</a:t>
            </a:r>
            <a:r>
              <a:rPr lang="en-GB" dirty="0" err="1" smtClean="0"/>
              <a:t>ssvep</a:t>
            </a:r>
            <a:r>
              <a:rPr lang="en-GB" dirty="0" smtClean="0"/>
              <a:t> so far</a:t>
            </a:r>
            <a:endParaRPr lang="x-non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59E5E55-ADA9-4327-85CF-331D23938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>
                <a:solidFill>
                  <a:srgbClr val="FFFFFF"/>
                </a:solidFill>
              </a:rPr>
              <a:t>Show both imnterfaces</a:t>
            </a:r>
          </a:p>
          <a:p>
            <a:pPr marL="0" indent="0">
              <a:buNone/>
            </a:pPr>
            <a:r>
              <a:rPr lang="de-DE" b="1" dirty="0">
                <a:solidFill>
                  <a:srgbClr val="FFFFFF"/>
                </a:solidFill>
              </a:rPr>
              <a:t>Show picture of </a:t>
            </a:r>
            <a:r>
              <a:rPr lang="de-DE" b="1" dirty="0" smtClean="0">
                <a:solidFill>
                  <a:srgbClr val="FFFFFF"/>
                </a:solidFill>
              </a:rPr>
              <a:t>leeway</a:t>
            </a:r>
          </a:p>
          <a:p>
            <a:pPr marL="0" indent="0">
              <a:buNone/>
            </a:pPr>
            <a:r>
              <a:rPr lang="de-DE" b="1" dirty="0" smtClean="0">
                <a:solidFill>
                  <a:srgbClr val="FFFFFF"/>
                </a:solidFill>
              </a:rPr>
              <a:t>Method works for web data</a:t>
            </a:r>
          </a:p>
          <a:p>
            <a:pPr marL="0" indent="0">
              <a:buNone/>
            </a:pPr>
            <a:r>
              <a:rPr lang="de-DE" b="1" dirty="0" smtClean="0">
                <a:solidFill>
                  <a:srgbClr val="FFFFFF"/>
                </a:solidFill>
              </a:rPr>
              <a:t> </a:t>
            </a:r>
            <a:endParaRPr lang="de-DE" b="1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de-DE" b="1" dirty="0">
              <a:solidFill>
                <a:srgbClr val="FFFFFF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300411DF-B2A6-4A2A-8E76-2F8AA3F86A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37343" y="230188"/>
            <a:ext cx="2338636" cy="644624"/>
          </a:xfrm>
          <a:prstGeom prst="rect">
            <a:avLst/>
          </a:prstGeom>
        </p:spPr>
      </p:pic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sz="40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40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baseline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baseline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baseline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6Hz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6Hz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10Hz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10Hz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15Hz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15Hz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 descr="https://lh3.googleusercontent.com/RRWLZMYVfWz0sWgzR2pPkf2ln978Sz-3v7hLt2_M4hJVmywZjovCj8GSrNjW5w5RsBg5VTBaHpqNz1aDuwbI7D_xfiKUHywSywSeYZwHZdmRZ3EryM-2vkVUR8W31gk72W5pSfgBA0X3zXECkQ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6619" y="1750796"/>
            <a:ext cx="6353870" cy="37180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798779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95BCD18-302D-4FB0-B92D-F59B773B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VIDEO…</a:t>
            </a:r>
            <a:endParaRPr lang="x-non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59E5E55-ADA9-4327-85CF-331D23938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b="1" dirty="0">
              <a:solidFill>
                <a:srgbClr val="FFFFFF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300411DF-B2A6-4A2A-8E76-2F8AA3F86A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37343" y="230188"/>
            <a:ext cx="2338636" cy="644624"/>
          </a:xfrm>
          <a:prstGeom prst="rect">
            <a:avLst/>
          </a:prstGeom>
        </p:spPr>
      </p:pic>
      <p:sp>
        <p:nvSpPr>
          <p:cNvPr id="5122" name="AutoShape 2" descr="https://mail.google.com/mail/u/0?ui=2&amp;ik=ecd4b1839f&amp;attid=0.1&amp;permmsgid=msg-a:r6466515364856659731&amp;th=16da5736c29dae07&amp;view=fimg&amp;sz=s0-l75-ft&amp;attbid=ANGjdJ8hMKbv2aLR9UpA03j1XnXLtOBC76QskiYaNYnBA8P3g2urWT119LdXiVRA-DKa5gNB9Kb9Euh7vaa3oQM608r2Inr9GsR8O3Xzrhn5hArxk5-DMiTSI1NXyJg&amp;disp=emb&amp;realattid=16da5732ebb8b09ad29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124" name="AutoShape 4" descr="https://mail.google.com/mail/u/0?ui=2&amp;ik=ecd4b1839f&amp;attid=0.1&amp;permmsgid=msg-a:r6466515364856659731&amp;th=16da5736c29dae07&amp;view=fimg&amp;sz=s0-l75-ft&amp;attbid=ANGjdJ8hMKbv2aLR9UpA03j1XnXLtOBC76QskiYaNYnBA8P3g2urWT119LdXiVRA-DKa5gNB9Kb9Euh7vaa3oQM608r2Inr9GsR8O3Xzrhn5hArxk5-DMiTSI1NXyJg&amp;disp=emb&amp;realattid=16da5732ebb8b09ad29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623" y="1595887"/>
            <a:ext cx="3509872" cy="4813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29638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95BCD18-302D-4FB0-B92D-F59B773B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REFLECTION…</a:t>
            </a:r>
            <a:endParaRPr lang="x-non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59E5E55-ADA9-4327-85CF-331D23938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04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DE" b="1" dirty="0" smtClean="0">
                <a:solidFill>
                  <a:srgbClr val="FFFFFF"/>
                </a:solidFill>
              </a:rPr>
              <a:t>Challenges:</a:t>
            </a:r>
          </a:p>
          <a:p>
            <a:pPr marL="0" indent="0">
              <a:buNone/>
            </a:pPr>
            <a:r>
              <a:rPr lang="de-DE" b="1" dirty="0" smtClean="0">
                <a:solidFill>
                  <a:srgbClr val="FFFFFF"/>
                </a:solidFill>
              </a:rPr>
              <a:t>-SSVEP Yes/No classification difficulties</a:t>
            </a:r>
          </a:p>
          <a:p>
            <a:pPr marL="0" indent="0">
              <a:buFontTx/>
              <a:buChar char="-"/>
            </a:pPr>
            <a:r>
              <a:rPr lang="de-DE" b="1" dirty="0" smtClean="0">
                <a:solidFill>
                  <a:srgbClr val="FFFFFF"/>
                </a:solidFill>
              </a:rPr>
              <a:t> Keyboard/Mouse Faster - Limits User Base</a:t>
            </a:r>
          </a:p>
          <a:p>
            <a:pPr marL="0" indent="0">
              <a:buNone/>
            </a:pPr>
            <a:endParaRPr lang="de-DE" b="1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de-DE" b="1" dirty="0" smtClean="0">
                <a:solidFill>
                  <a:srgbClr val="FFFFFF"/>
                </a:solidFill>
              </a:rPr>
              <a:t>Strengths:</a:t>
            </a:r>
          </a:p>
          <a:p>
            <a:pPr marL="0" indent="0">
              <a:buNone/>
            </a:pPr>
            <a:r>
              <a:rPr lang="de-DE" b="1" dirty="0" smtClean="0">
                <a:solidFill>
                  <a:srgbClr val="FFFFFF"/>
                </a:solidFill>
              </a:rPr>
              <a:t>- Makes navigating/exploring UIs simpler from an input perspective</a:t>
            </a:r>
          </a:p>
          <a:p>
            <a:pPr marL="0" indent="0">
              <a:buFontTx/>
              <a:buChar char="-"/>
            </a:pPr>
            <a:r>
              <a:rPr lang="de-DE" b="1" dirty="0" smtClean="0">
                <a:solidFill>
                  <a:srgbClr val="FFFFFF"/>
                </a:solidFill>
              </a:rPr>
              <a:t>Optimal exploration</a:t>
            </a:r>
          </a:p>
          <a:p>
            <a:pPr marL="0" indent="0">
              <a:buNone/>
            </a:pPr>
            <a:r>
              <a:rPr lang="de-DE" b="1" dirty="0" smtClean="0">
                <a:solidFill>
                  <a:srgbClr val="FFFFFF"/>
                </a:solidFill>
              </a:rPr>
              <a:t>- Gameification - Increases data availability</a:t>
            </a:r>
          </a:p>
          <a:p>
            <a:pPr marL="0" indent="0">
              <a:buNone/>
            </a:pPr>
            <a:endParaRPr lang="de-DE" b="1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de-DE" b="1" dirty="0" smtClean="0">
                <a:solidFill>
                  <a:srgbClr val="FFFFFF"/>
                </a:solidFill>
              </a:rPr>
              <a:t>Future Developments: </a:t>
            </a:r>
          </a:p>
          <a:p>
            <a:pPr marL="0" indent="0">
              <a:buFontTx/>
              <a:buChar char="-"/>
            </a:pPr>
            <a:r>
              <a:rPr lang="de-DE" b="1" dirty="0" smtClean="0">
                <a:solidFill>
                  <a:srgbClr val="FFFFFF"/>
                </a:solidFill>
              </a:rPr>
              <a:t> Learn And Cluster Questions That Produce Strong/Unusual EEG Responses</a:t>
            </a:r>
          </a:p>
          <a:p>
            <a:pPr marL="0" indent="0">
              <a:buFontTx/>
              <a:buChar char="-"/>
            </a:pPr>
            <a:r>
              <a:rPr lang="de-DE" b="1" dirty="0" smtClean="0">
                <a:solidFill>
                  <a:srgbClr val="FFFFFF"/>
                </a:solidFill>
              </a:rPr>
              <a:t> Make it possible to add new data by answering questions</a:t>
            </a:r>
          </a:p>
          <a:p>
            <a:pPr marL="0" indent="0">
              <a:buFontTx/>
              <a:buChar char="-"/>
            </a:pPr>
            <a:r>
              <a:rPr lang="de-DE" b="1" dirty="0" smtClean="0">
                <a:solidFill>
                  <a:srgbClr val="FFFFFF"/>
                </a:solidFill>
              </a:rPr>
              <a:t> Adapt Model for Making Recommendations</a:t>
            </a:r>
          </a:p>
          <a:p>
            <a:pPr marL="0" indent="0">
              <a:buFontTx/>
              <a:buChar char="-"/>
            </a:pPr>
            <a:endParaRPr lang="de-DE" b="1" dirty="0" smtClean="0">
              <a:solidFill>
                <a:srgbClr val="FFFFFF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300411DF-B2A6-4A2A-8E76-2F8AA3F86A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37343" y="230188"/>
            <a:ext cx="2338636" cy="64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40049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95BCD18-302D-4FB0-B92D-F59B773B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PICTURE</a:t>
            </a:r>
            <a:br>
              <a:rPr lang="en-GB" dirty="0"/>
            </a:br>
            <a:r>
              <a:rPr lang="en-GB" dirty="0"/>
              <a:t>PICS OF YOU WORKING…</a:t>
            </a:r>
            <a:endParaRPr lang="x-non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59E5E55-ADA9-4327-85CF-331D23938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b="1" dirty="0">
              <a:solidFill>
                <a:srgbClr val="FFFFFF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300411DF-B2A6-4A2A-8E76-2F8AA3F86A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37343" y="230188"/>
            <a:ext cx="2338636" cy="64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06855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</TotalTime>
  <Words>117</Words>
  <Application>Microsoft Office PowerPoint</Application>
  <PresentationFormat>Custom</PresentationFormat>
  <Paragraphs>63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</vt:lpstr>
      <vt:lpstr>Slide 1</vt:lpstr>
      <vt:lpstr>UNIBROWSER</vt:lpstr>
      <vt:lpstr>Slide 3</vt:lpstr>
      <vt:lpstr>Slide 4</vt:lpstr>
      <vt:lpstr>Our ssvep work</vt:lpstr>
      <vt:lpstr>Results ssvep so far</vt:lpstr>
      <vt:lpstr>VIDEO…</vt:lpstr>
      <vt:lpstr>REFLECTION…</vt:lpstr>
      <vt:lpstr>GROUP PICTURE PICS OF YOU WORKING…</vt:lpstr>
      <vt:lpstr>UNIBROWSER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CANCUN MEXICO</dc:title>
  <dc:creator>Sarah Breinbauer</dc:creator>
  <cp:lastModifiedBy>Vilsnk</cp:lastModifiedBy>
  <cp:revision>40</cp:revision>
  <dcterms:created xsi:type="dcterms:W3CDTF">2019-05-13T13:03:50Z</dcterms:created>
  <dcterms:modified xsi:type="dcterms:W3CDTF">2019-10-07T12:08:44Z</dcterms:modified>
</cp:coreProperties>
</file>