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t>10/6/2019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SITUATION</a:t>
            </a:r>
            <a:br>
              <a:rPr lang="en-GB" dirty="0"/>
            </a:br>
            <a:r>
              <a:rPr lang="en-GB" dirty="0"/>
              <a:t>INTRODUCTION…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dirty="0"/>
              <a:t>REALIZATION…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Light</vt:lpstr>
      <vt:lpstr>Segoe UI Semibold</vt:lpstr>
      <vt:lpstr>Office</vt:lpstr>
      <vt:lpstr>PowerPoint Presentation</vt:lpstr>
      <vt:lpstr>UNIBROWSER</vt:lpstr>
      <vt:lpstr>INITIAL SITUATION INTRODUCTION…</vt:lpstr>
      <vt:lpstr>IDEA/SOLUTION…</vt:lpstr>
      <vt:lpstr>IMPLEMENTATION REALIZATION…</vt:lpstr>
      <vt:lpstr>RESULTS OUTCOME…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Michael Golden</cp:lastModifiedBy>
  <cp:revision>14</cp:revision>
  <dcterms:created xsi:type="dcterms:W3CDTF">2019-05-13T13:03:50Z</dcterms:created>
  <dcterms:modified xsi:type="dcterms:W3CDTF">2019-10-06T08:35:24Z</dcterms:modified>
</cp:coreProperties>
</file>