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87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79EC9-0526-4E66-A34B-727B0FF81E4E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8555-5A0A-44CC-9DDD-AC67622E4BA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18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9B7F9-4F10-4592-8C6D-559EC9AFB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E7CFED-2918-4411-876A-1A61023A7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2776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E1DF0-5330-4BFD-88E2-0B38EC1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BD72A-6111-4CF1-BA2C-E718A94E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944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4985F-13D5-49BC-889F-73761FE1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D6C83C-56BF-474C-8657-0BA3611D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6B5144-C347-497E-A9FE-8BBE7CE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38E11-CBD4-435C-90F6-BD52B6AE70AE}" type="datetimeFigureOut">
              <a:rPr lang="x-none" smtClean="0"/>
              <a:t>10/7/2019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07366-DE50-49F6-9EBE-7146FEE5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ABCD9-777D-4B92-8F30-3FF548A2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8C2AE-4FAA-4BB4-A432-5AE7E02740A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85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C2CED-11A1-497E-99AB-6D227123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E38F5-F409-48C9-B29B-969FE245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CC2ABE-71CD-49F3-8C4D-E4ED1DA1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81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1F9FD2-61D8-497C-B9D7-2514A8F1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76A25D-6B07-459F-8705-679FD15E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15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45AE606-05AD-4310-A9E7-58A3E4831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34" y="3860710"/>
            <a:ext cx="6943932" cy="21848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DE6BFD7-C3AF-4092-9CC3-B0309073A8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0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UNIBROWSER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/>
              <a:t>NAMES OF GROUP MEMBERS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5139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Idea 1: Loclked-in dude wants to see movie/travel, forgot name. How vcould we help em? Ask cl;ever questions to narrow down quickly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Machine finds out wehat user wnat qwuickly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Needs two parts: question asking intell;igence, and readout.</a:t>
            </a:r>
          </a:p>
          <a:p>
            <a:pPr>
              <a:buFontTx/>
              <a:buChar char="-"/>
            </a:pPr>
            <a:endParaRPr lang="de-DE" b="1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Idea 2: 20 questions?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IDEA/SOLUTION…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Questions such that they ,maximally reduce uncertainty (example, think number between 1 and 100. Then ask: below ett/c.)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Can generalise that to almost everything, using fancy ass [prob bayseian nn quantum model]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Hard to ask right questions, but also hard to interpret answerts! Users are ignoramnt, and eeg is noisy. 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All this can be taken care of.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Secomndly, need read out answers using EEG. One=quick way to do it SSVEP.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Look at both things 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br>
              <a:rPr lang="en-GB" dirty="0"/>
            </a:br>
            <a:r>
              <a:rPr lang="en-GB" dirty="0"/>
              <a:t>REALIZATION…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Show both imnterfaces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Show picture of leeway 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dirty="0"/>
              <a:t>OUTCOME…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4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PICTURE</a:t>
            </a:r>
            <a:br>
              <a:rPr lang="en-GB" dirty="0"/>
            </a:br>
            <a:r>
              <a:rPr lang="en-GB" dirty="0"/>
              <a:t>PICS OF YOU WORKING…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5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>
                <a:latin typeface="Segoe UI Black" panose="020B0A02040204020203" pitchFamily="34" charset="0"/>
                <a:ea typeface="Segoe UI Black" panose="020B0A02040204020203" pitchFamily="34" charset="0"/>
              </a:rPr>
              <a:t>UNIBROWSER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:a16="http://schemas.microsoft.com/office/drawing/2014/main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/>
              <a:t>NAMES OF GROUP MEMBERS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8979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198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 Black</vt:lpstr>
      <vt:lpstr>Segoe UI Light</vt:lpstr>
      <vt:lpstr>Segoe UI Semibold</vt:lpstr>
      <vt:lpstr>Office</vt:lpstr>
      <vt:lpstr>PowerPoint Presentation</vt:lpstr>
      <vt:lpstr>UNIBROWSER</vt:lpstr>
      <vt:lpstr>INTRODUCTION</vt:lpstr>
      <vt:lpstr>IDEA/SOLUTION…</vt:lpstr>
      <vt:lpstr>IMPLEMENTATION REALIZATION…</vt:lpstr>
      <vt:lpstr>RESULTS OUTCOME…</vt:lpstr>
      <vt:lpstr>REFLECTION…</vt:lpstr>
      <vt:lpstr>GROUP PICTURE PICS OF YOU WORKING…</vt:lpstr>
      <vt:lpstr>UNIBROWSER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CANCUN MEXICO</dc:title>
  <dc:creator>Sarah Breinbauer</dc:creator>
  <cp:lastModifiedBy>Michael Golden</cp:lastModifiedBy>
  <cp:revision>16</cp:revision>
  <dcterms:created xsi:type="dcterms:W3CDTF">2019-05-13T13:03:50Z</dcterms:created>
  <dcterms:modified xsi:type="dcterms:W3CDTF">2019-10-07T07:48:56Z</dcterms:modified>
</cp:coreProperties>
</file>