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87" r:id="rId5"/>
    <p:sldId id="293" r:id="rId6"/>
    <p:sldId id="288" r:id="rId7"/>
    <p:sldId id="294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3F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79EC9-0526-4E66-A34B-727B0FF81E4E}" type="datetimeFigureOut">
              <a:rPr lang="de-DE" smtClean="0"/>
              <a:pPr/>
              <a:t>07.10.2019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A8555-5A0A-44CC-9DDD-AC67622E4B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0918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809B7F9-4F10-4592-8C6D-559EC9AFB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4BE7CFED-2918-4411-876A-1A61023A7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362776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10E1DF0-5330-4BFD-88E2-0B38EC1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CBBD72A-6111-4CF1-BA2C-E718A94E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10944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3E4985F-13D5-49BC-889F-73761FE1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A0D6C83C-56BF-474C-8657-0BA3611D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F16B5144-C347-497E-A9FE-8BBE7CE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38E11-CBD4-435C-90F6-BD52B6AE70AE}" type="datetimeFigureOut">
              <a:rPr lang="x-none" smtClean="0"/>
              <a:pPr/>
              <a:t>07/10/2019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0F507366-DE50-49F6-9EBE-7146FEE5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36ABCD9-777D-4B92-8F30-3FF548A2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88C2AE-4FAA-4BB4-A432-5AE7E02740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03851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30C2CED-11A1-497E-99AB-6D227123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986E38F5-F409-48C9-B29B-969FE245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56CC2ABE-71CD-49F3-8C4D-E4ED1DA1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27781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881F9FD2-61D8-497C-B9D7-2514A8F1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x-none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7076A25D-6B07-459F-8705-679FD15E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x-none" dirty="0"/>
          </a:p>
        </p:txBody>
      </p:sp>
    </p:spTree>
    <p:extLst>
      <p:ext uri="{BB962C8B-B14F-4D97-AF65-F5344CB8AC3E}">
        <p14:creationId xmlns="" xmlns:p14="http://schemas.microsoft.com/office/powerpoint/2010/main" val="23158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E45AE606-05AD-4310-A9E7-58A3E4831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34" y="3860710"/>
            <a:ext cx="6943932" cy="218480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BDE6BFD7-C3AF-4092-9CC3-B0309073A8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8090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14297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PICTURE</a:t>
            </a:r>
            <a:br>
              <a:rPr lang="en-GB" dirty="0"/>
            </a:br>
            <a:r>
              <a:rPr lang="en-GB" dirty="0"/>
              <a:t>PICS OF YOU WORKING…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685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="" xmlns:a16="http://schemas.microsoft.com/office/drawing/2014/main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>
                <a:latin typeface="Segoe UI Black" panose="020B0A02040204020203" pitchFamily="34" charset="0"/>
                <a:ea typeface="Segoe UI Black" panose="020B0A02040204020203" pitchFamily="34" charset="0"/>
              </a:rPr>
              <a:t>UNIBROWSER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="" xmlns:a16="http://schemas.microsoft.com/office/drawing/2014/main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/>
              <a:t>NAMES OF GROUP MEMBERS</a:t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="" xmlns:p14="http://schemas.microsoft.com/office/powerpoint/2010/main" val="348979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59FD2549-F0A0-4ABD-9D12-AE6FE6FCB0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4920" r="7580" b="357"/>
          <a:stretch/>
        </p:blipFill>
        <p:spPr>
          <a:xfrm>
            <a:off x="-1" y="-6761"/>
            <a:ext cx="3942735" cy="686967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44BE2D65-01C5-488E-9B3D-B9F150682B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62" y="741725"/>
            <a:ext cx="2338636" cy="644624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="" xmlns:a16="http://schemas.microsoft.com/office/drawing/2014/main" id="{85220CF1-8FE4-4682-994B-810D27DEE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186" y="1720644"/>
            <a:ext cx="7128388" cy="241873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UNIBROWSER</a:t>
            </a:r>
            <a:endParaRPr lang="x-none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el 10">
            <a:extLst>
              <a:ext uri="{FF2B5EF4-FFF2-40B4-BE49-F238E27FC236}">
                <a16:creationId xmlns="" xmlns:a16="http://schemas.microsoft.com/office/drawing/2014/main" id="{46B7087B-F65C-4B3F-A506-3CE91575FA17}"/>
              </a:ext>
            </a:extLst>
          </p:cNvPr>
          <p:cNvSpPr txBox="1">
            <a:spLocks/>
          </p:cNvSpPr>
          <p:nvPr/>
        </p:nvSpPr>
        <p:spPr>
          <a:xfrm>
            <a:off x="4385186" y="4493341"/>
            <a:ext cx="7128388" cy="1907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GB" sz="3200" dirty="0" smtClean="0"/>
              <a:t>Li Wei</a:t>
            </a:r>
          </a:p>
          <a:p>
            <a:r>
              <a:rPr lang="en-GB" sz="3200" dirty="0" smtClean="0"/>
              <a:t>Michael Golden</a:t>
            </a:r>
          </a:p>
          <a:p>
            <a:r>
              <a:rPr lang="en-GB" sz="3200" dirty="0" smtClean="0"/>
              <a:t>Moritz Moeller</a:t>
            </a:r>
          </a:p>
          <a:p>
            <a:r>
              <a:rPr lang="en-GB" sz="3200" dirty="0" smtClean="0"/>
              <a:t>James </a:t>
            </a:r>
            <a:r>
              <a:rPr lang="en-GB" sz="3200" dirty="0" err="1" smtClean="0"/>
              <a:t>Wilsenach</a:t>
            </a:r>
            <a:r>
              <a:rPr lang="en-GB" sz="3200" dirty="0"/>
              <a:t/>
            </a:r>
            <a:br>
              <a:rPr lang="en-GB" sz="3200" dirty="0"/>
            </a:br>
            <a:endParaRPr lang="en-GB" sz="3200" dirty="0"/>
          </a:p>
        </p:txBody>
      </p:sp>
    </p:spTree>
    <p:extLst>
      <p:ext uri="{BB962C8B-B14F-4D97-AF65-F5344CB8AC3E}">
        <p14:creationId xmlns="" xmlns:p14="http://schemas.microsoft.com/office/powerpoint/2010/main" val="375139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Idea 1: </a:t>
            </a:r>
            <a:r>
              <a:rPr lang="de-DE" b="1" dirty="0" smtClean="0">
                <a:solidFill>
                  <a:srgbClr val="FFFFFF"/>
                </a:solidFill>
              </a:rPr>
              <a:t>Locked-in </a:t>
            </a:r>
            <a:r>
              <a:rPr lang="de-DE" b="1" dirty="0">
                <a:solidFill>
                  <a:srgbClr val="FFFFFF"/>
                </a:solidFill>
              </a:rPr>
              <a:t>dude wants to see movie/travel, forgot name. How vcould we help em? Ask cl;ever questions to narrow down quickly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Machine finds out wehat user wnat qwuickly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Needs two parts: question asking intell;igence, and readout.</a:t>
            </a:r>
          </a:p>
          <a:p>
            <a:pPr>
              <a:buFontTx/>
              <a:buChar char="-"/>
            </a:pPr>
            <a:endParaRPr lang="de-DE" b="1" dirty="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Idea 2: 20 questions?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92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IDEA/SOLUTION…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Questions such that they ,maximally reduce uncertainty (example, think number between 1 and 100. Then ask: below ett/c.)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Can generalise that to almost everything, using fancy ass [prob bayseian nn quantum model]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Hard to ask right questions, but also hard to interpret answerts! Users are ignoramnt, and eeg is noisy. 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All this can be taken care of.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Secomndly, need read out answers using EEG. One=quick way to do it SSVEP.</a:t>
            </a:r>
          </a:p>
          <a:p>
            <a:pPr>
              <a:buFontTx/>
              <a:buChar char="-"/>
            </a:pPr>
            <a:r>
              <a:rPr lang="de-DE" b="1" dirty="0">
                <a:solidFill>
                  <a:srgbClr val="FFFFFF"/>
                </a:solidFill>
              </a:rPr>
              <a:t>Look at both </a:t>
            </a:r>
            <a:r>
              <a:rPr lang="de-DE" b="1" dirty="0" smtClean="0">
                <a:solidFill>
                  <a:srgbClr val="FFFFFF"/>
                </a:solidFill>
              </a:rPr>
              <a:t>things</a:t>
            </a: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043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</a:t>
            </a:r>
            <a:r>
              <a:rPr lang="en-GB" dirty="0" err="1" smtClean="0"/>
              <a:t>ssvep</a:t>
            </a:r>
            <a:r>
              <a:rPr lang="en-GB" dirty="0" smtClean="0"/>
              <a:t> work</a:t>
            </a:r>
            <a:endParaRPr lang="x-none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Interface</a:t>
            </a:r>
          </a:p>
          <a:p>
            <a:r>
              <a:rPr lang="en-GB" dirty="0" smtClean="0"/>
              <a:t>Data</a:t>
            </a:r>
          </a:p>
          <a:p>
            <a:r>
              <a:rPr lang="en-GB" dirty="0" smtClean="0"/>
              <a:t>Result</a:t>
            </a:r>
          </a:p>
          <a:p>
            <a:r>
              <a:rPr lang="en-GB" dirty="0" smtClean="0"/>
              <a:t>Result from internet data</a:t>
            </a:r>
          </a:p>
          <a:p>
            <a:r>
              <a:rPr lang="en-GB" dirty="0" smtClean="0"/>
              <a:t>Picture of flashing stimulus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0043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</a:t>
            </a:r>
            <a:r>
              <a:rPr lang="en-GB" dirty="0" err="1" smtClean="0"/>
              <a:t>ssvep</a:t>
            </a:r>
            <a:r>
              <a:rPr lang="en-GB" dirty="0" smtClean="0"/>
              <a:t> so far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Show both imnterfaces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Show picture of </a:t>
            </a:r>
            <a:r>
              <a:rPr lang="de-DE" b="1" dirty="0" smtClean="0">
                <a:solidFill>
                  <a:srgbClr val="FFFFFF"/>
                </a:solidFill>
              </a:rPr>
              <a:t>leeway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Method works for web data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 </a:t>
            </a:r>
            <a:endParaRPr lang="de-DE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9094" y="1959904"/>
            <a:ext cx="6066527" cy="342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9877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video!/question asking </a:t>
            </a:r>
            <a:r>
              <a:rPr lang="en-GB" dirty="0" err="1" smtClean="0"/>
              <a:t>agorithm</a:t>
            </a:r>
            <a:endParaRPr lang="x-none" dirty="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</a:p>
          <a:p>
            <a:r>
              <a:rPr lang="en-GB" dirty="0" smtClean="0"/>
              <a:t>Data</a:t>
            </a:r>
          </a:p>
          <a:p>
            <a:r>
              <a:rPr lang="en-GB" dirty="0" smtClean="0"/>
              <a:t>Result</a:t>
            </a:r>
          </a:p>
          <a:p>
            <a:r>
              <a:rPr lang="en-GB" dirty="0" smtClean="0"/>
              <a:t>Result from internet data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0043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br>
              <a:rPr lang="en-GB" dirty="0"/>
            </a:br>
            <a:r>
              <a:rPr lang="en-GB" dirty="0"/>
              <a:t>OUTCOME…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FFFFFF"/>
                </a:solidFill>
              </a:rPr>
              <a:t>Description, </a:t>
            </a:r>
            <a:r>
              <a:rPr lang="de-DE" b="1" dirty="0" err="1">
                <a:solidFill>
                  <a:srgbClr val="FFFFFF"/>
                </a:solidFill>
              </a:rPr>
              <a:t>visual</a:t>
            </a:r>
            <a:r>
              <a:rPr lang="de-DE" b="1" dirty="0">
                <a:solidFill>
                  <a:srgbClr val="FFFFFF"/>
                </a:solidFill>
              </a:rPr>
              <a:t> </a:t>
            </a:r>
            <a:r>
              <a:rPr lang="de-DE" b="1" dirty="0" err="1">
                <a:solidFill>
                  <a:srgbClr val="FFFFFF"/>
                </a:solidFill>
              </a:rPr>
              <a:t>impressions</a:t>
            </a:r>
            <a:r>
              <a:rPr lang="de-DE" b="1" dirty="0">
                <a:solidFill>
                  <a:srgbClr val="FFFFFF"/>
                </a:solidFill>
              </a:rPr>
              <a:t> (</a:t>
            </a:r>
            <a:r>
              <a:rPr lang="de-DE" b="1" dirty="0" err="1">
                <a:solidFill>
                  <a:srgbClr val="FFFFFF"/>
                </a:solidFill>
              </a:rPr>
              <a:t>photos</a:t>
            </a:r>
            <a:r>
              <a:rPr lang="de-DE" b="1" dirty="0">
                <a:solidFill>
                  <a:srgbClr val="FFFFFF"/>
                </a:solidFill>
              </a:rPr>
              <a:t>, </a:t>
            </a:r>
            <a:r>
              <a:rPr lang="de-DE" b="1" dirty="0" err="1">
                <a:solidFill>
                  <a:srgbClr val="FFFFFF"/>
                </a:solidFill>
              </a:rPr>
              <a:t>videos</a:t>
            </a:r>
            <a:r>
              <a:rPr lang="de-DE" b="1" dirty="0">
                <a:solidFill>
                  <a:srgbClr val="FFFFFF"/>
                </a:solidFill>
              </a:rPr>
              <a:t>)</a:t>
            </a:r>
          </a:p>
          <a:p>
            <a:pPr marL="0" indent="0">
              <a:buNone/>
            </a:pPr>
            <a:endParaRPr lang="de-DE" b="1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  <p:sp>
        <p:nvSpPr>
          <p:cNvPr id="5122" name="AutoShape 2" descr="https://mail.google.com/mail/u/0?ui=2&amp;ik=ecd4b1839f&amp;attid=0.1&amp;permmsgid=msg-a:r6466515364856659731&amp;th=16da5736c29dae07&amp;view=fimg&amp;sz=s0-l75-ft&amp;attbid=ANGjdJ8hMKbv2aLR9UpA03j1XnXLtOBC76QskiYaNYnBA8P3g2urWT119LdXiVRA-DKa5gNB9Kb9Euh7vaa3oQM608r2Inr9GsR8O3Xzrhn5hArxk5-DMiTSI1NXyJg&amp;disp=emb&amp;realattid=16da5732ebb8b09ad2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24" name="AutoShape 4" descr="https://mail.google.com/mail/u/0?ui=2&amp;ik=ecd4b1839f&amp;attid=0.1&amp;permmsgid=msg-a:r6466515364856659731&amp;th=16da5736c29dae07&amp;view=fimg&amp;sz=s0-l75-ft&amp;attbid=ANGjdJ8hMKbv2aLR9UpA03j1XnXLtOBC76QskiYaNYnBA8P3g2urWT119LdXiVRA-DKa5gNB9Kb9Euh7vaa3oQM608r2Inr9GsR8O3Xzrhn5hArxk5-DMiTSI1NXyJg&amp;disp=emb&amp;realattid=16da5732ebb8b09ad2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50601" y="1604513"/>
            <a:ext cx="3509872" cy="481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2963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95BCD18-302D-4FB0-B92D-F59B773B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REFLECTION…</a:t>
            </a:r>
            <a:endParaRPr lang="x-non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59E5E55-ADA9-4327-85CF-331D239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Challenges:</a:t>
            </a:r>
          </a:p>
          <a:p>
            <a:pPr marL="0" indent="0">
              <a:buNone/>
            </a:pPr>
            <a:r>
              <a:rPr lang="de-DE" b="1" smtClean="0">
                <a:solidFill>
                  <a:srgbClr val="FFFFFF"/>
                </a:solidFill>
              </a:rPr>
              <a:t>-SSVEP Yes/No classification difficulties</a:t>
            </a:r>
            <a:endParaRPr lang="de-DE" b="1" dirty="0" smtClean="0">
              <a:solidFill>
                <a:srgbClr val="FFFFFF"/>
              </a:solidFill>
            </a:endParaRP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 Other Input Modes Faster - Limits User Base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Strengths: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- Makes navigating/exploring simpler from an input perspective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- 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Future Development:</a:t>
            </a:r>
          </a:p>
          <a:p>
            <a:pPr marL="0" indent="0">
              <a:buNone/>
            </a:pPr>
            <a:r>
              <a:rPr lang="de-DE" b="1" dirty="0" smtClean="0">
                <a:solidFill>
                  <a:srgbClr val="FFFFFF"/>
                </a:solidFill>
              </a:rPr>
              <a:t>- Learn User EEG response/cluster questions to discover useful ones</a:t>
            </a:r>
          </a:p>
          <a:p>
            <a:pPr marL="0" indent="0">
              <a:buFontTx/>
              <a:buChar char="-"/>
            </a:pPr>
            <a:r>
              <a:rPr lang="de-DE" b="1" dirty="0" smtClean="0">
                <a:solidFill>
                  <a:srgbClr val="FFFFFF"/>
                </a:solidFill>
              </a:rPr>
              <a:t> Dev</a:t>
            </a:r>
          </a:p>
          <a:p>
            <a:pPr marL="0" indent="0">
              <a:buFontTx/>
              <a:buChar char="-"/>
            </a:pPr>
            <a:endParaRPr lang="de-DE" b="1" dirty="0" smtClean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00411DF-B2A6-4A2A-8E76-2F8AA3F86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343" y="230188"/>
            <a:ext cx="2338636" cy="6446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4004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257</Words>
  <Application>Microsoft Office PowerPoint</Application>
  <PresentationFormat>Custom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</vt:lpstr>
      <vt:lpstr>Slide 1</vt:lpstr>
      <vt:lpstr>UNIBROWSER</vt:lpstr>
      <vt:lpstr>INTRODUCTION</vt:lpstr>
      <vt:lpstr>IDEA/SOLUTION…</vt:lpstr>
      <vt:lpstr>Our ssvep work</vt:lpstr>
      <vt:lpstr>Results ssvep so far</vt:lpstr>
      <vt:lpstr>video!/question asking agorithm</vt:lpstr>
      <vt:lpstr>RESULTS OUTCOME…</vt:lpstr>
      <vt:lpstr>REFLECTION…</vt:lpstr>
      <vt:lpstr>GROUP PICTURE PICS OF YOU WORKING…</vt:lpstr>
      <vt:lpstr>UNIBROWSER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CANCUN MEXICO</dc:title>
  <dc:creator>Sarah Breinbauer</dc:creator>
  <cp:lastModifiedBy>Vilsnk</cp:lastModifiedBy>
  <cp:revision>30</cp:revision>
  <dcterms:created xsi:type="dcterms:W3CDTF">2019-05-13T13:03:50Z</dcterms:created>
  <dcterms:modified xsi:type="dcterms:W3CDTF">2019-10-07T10:47:02Z</dcterms:modified>
</cp:coreProperties>
</file>