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3F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pPr/>
              <a:t>07.10.2019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pPr/>
              <a:t>07/10/2019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2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xmlns="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xmlns="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 smtClean="0"/>
              <a:t>Li Wei</a:t>
            </a:r>
          </a:p>
          <a:p>
            <a:r>
              <a:rPr lang="en-GB" sz="3200" dirty="0" smtClean="0"/>
              <a:t>Michael Golden</a:t>
            </a:r>
          </a:p>
          <a:p>
            <a:r>
              <a:rPr lang="en-GB" sz="3200" dirty="0" smtClean="0"/>
              <a:t>Moritz Moeller</a:t>
            </a:r>
          </a:p>
          <a:p>
            <a:r>
              <a:rPr lang="en-GB" sz="3200" dirty="0" smtClean="0"/>
              <a:t>James </a:t>
            </a:r>
            <a:r>
              <a:rPr lang="en-GB" sz="3200" dirty="0" err="1" smtClean="0"/>
              <a:t>Wilsenach</a:t>
            </a: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1: Loclked-in dude wants to see movie/travel, forgot name. How vcould we help em? Ask cl;ever questions to narrow down quickly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Machine finds out wehat user wnat qwuickly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Needs two parts: question asking intell;igence, and readout.</a:t>
            </a:r>
          </a:p>
          <a:p>
            <a:pPr>
              <a:buFontTx/>
              <a:buChar char="-"/>
            </a:pPr>
            <a:endParaRPr lang="de-DE" b="1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2: 20 questions?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IDEA/SOLUTION…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Questions such that they ,maximally reduce uncertainty (example, think number between 1 and 100. Then ask: below ett/c.)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Can generalise that to almost everything, using fancy ass [prob bayseian nn quantum model]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Hard to ask right questions, but also hard to interpret answerts! Users are ignoramnt, and eeg is noisy. 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All this can be taken care of.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Secomndly, need read out answers using EEG. One=quick way to do it SSVEP.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Look at both things 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dirty="0"/>
              <a:t>REALIZATION…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both imnterfaces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picture of </a:t>
            </a:r>
            <a:r>
              <a:rPr lang="de-DE" b="1" dirty="0" smtClean="0">
                <a:solidFill>
                  <a:srgbClr val="FFFFFF"/>
                </a:solidFill>
              </a:rPr>
              <a:t>leeway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Method works for web data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 </a:t>
            </a:r>
            <a:endParaRPr lang="de-DE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9094" y="1959904"/>
            <a:ext cx="6066527" cy="342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987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OUTCOME…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122" name="AutoShape 2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4" name="AutoShape 4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0601" y="1604513"/>
            <a:ext cx="3509872" cy="4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963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004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PICTURE</a:t>
            </a:r>
            <a:br>
              <a:rPr lang="en-GB" dirty="0"/>
            </a:br>
            <a:r>
              <a:rPr lang="en-GB" dirty="0"/>
              <a:t>PICS OF YOU WORKING…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685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xmlns="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xmlns="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48979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196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</vt:lpstr>
      <vt:lpstr>Slide 1</vt:lpstr>
      <vt:lpstr>UNIBROWSER</vt:lpstr>
      <vt:lpstr>INTRODUCTION</vt:lpstr>
      <vt:lpstr>IDEA/SOLUTION…</vt:lpstr>
      <vt:lpstr>IMPLEMENTATION REALIZATION…</vt:lpstr>
      <vt:lpstr>RESULTS OUTCOME…</vt:lpstr>
      <vt:lpstr>REFLECTION…</vt:lpstr>
      <vt:lpstr>GROUP PICTURE PICS OF YOU WORKING…</vt:lpstr>
      <vt:lpstr>UNIBROWSER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Vilsnk</cp:lastModifiedBy>
  <cp:revision>20</cp:revision>
  <dcterms:created xsi:type="dcterms:W3CDTF">2019-05-13T13:03:50Z</dcterms:created>
  <dcterms:modified xsi:type="dcterms:W3CDTF">2019-10-07T09:29:36Z</dcterms:modified>
</cp:coreProperties>
</file>