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8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5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6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95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1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9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4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3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9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84541-2774-49CE-8267-CB8B3A15292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260F1A5-BC40-4597-9D27-0D62B9AB26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493602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26" imgW="344" imgH="344" progId="TCLayout.ActiveDocument.1">
                  <p:embed/>
                </p:oleObj>
              </mc:Choice>
              <mc:Fallback>
                <p:oleObj name="think-cell Folie" r:id="rId26" imgW="344" imgH="344" progId="TCLayout.ActiveDocument.1">
                  <p:embed/>
                  <p:pic>
                    <p:nvPicPr>
                      <p:cNvPr id="36" name="Objekt 35" hidden="1">
                        <a:extLst>
                          <a:ext uri="{FF2B5EF4-FFF2-40B4-BE49-F238E27FC236}">
                            <a16:creationId xmlns:a16="http://schemas.microsoft.com/office/drawing/2014/main" id="{B77F2F30-4D55-48C4-811F-4FD168D43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 hidden="1">
            <a:extLst>
              <a:ext uri="{FF2B5EF4-FFF2-40B4-BE49-F238E27FC236}">
                <a16:creationId xmlns:a16="http://schemas.microsoft.com/office/drawing/2014/main" id="{20F83034-ED6E-41F4-8A6B-2A83A8ABF128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1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C5174C-480C-43BD-8A96-A011BCF357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9031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E387AB4-5D61-4E27-9848-29AFA786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759"/>
            <a:ext cx="12191999" cy="88217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can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go</a:t>
            </a:r>
            <a:r>
              <a:rPr lang="de-DE" dirty="0"/>
              <a:t>-system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567448-EDAD-4D57-A325-E59CAF191E87}"/>
              </a:ext>
            </a:extLst>
          </p:cNvPr>
          <p:cNvSpPr txBox="1"/>
          <p:nvPr/>
        </p:nvSpPr>
        <p:spPr>
          <a:xfrm>
            <a:off x="275208" y="1580225"/>
            <a:ext cx="11674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de-DE" sz="3200" dirty="0"/>
              <a:t>Gerät zum schnellen überprüfen der Funktionsfähigkeit 	eines CAN-Networks</a:t>
            </a:r>
          </a:p>
          <a:p>
            <a:pPr marL="914400" lvl="1" indent="-457200">
              <a:buFontTx/>
              <a:buChar char="-"/>
            </a:pPr>
            <a:endParaRPr lang="de-DE" sz="3200" dirty="0"/>
          </a:p>
          <a:p>
            <a:pPr marL="457200" indent="-457200">
              <a:buFontTx/>
              <a:buChar char="-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3426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8721377-9575-461A-8D9D-36DA703665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8989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733F04-0734-400E-BBC6-BB7F6B5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C9316-58E7-4B93-9DE0-7DED50F9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Portable</a:t>
            </a:r>
          </a:p>
          <a:p>
            <a:r>
              <a:rPr lang="de-DE" dirty="0"/>
              <a:t>Plug and Play System</a:t>
            </a:r>
          </a:p>
          <a:p>
            <a:r>
              <a:rPr lang="de-DE" dirty="0"/>
              <a:t>Anzeigen der CAN Nachrichten auf einem Display</a:t>
            </a:r>
          </a:p>
          <a:p>
            <a:r>
              <a:rPr lang="de-DE" dirty="0"/>
              <a:t>Optionaler Abschlusswiderstand</a:t>
            </a:r>
          </a:p>
          <a:p>
            <a:r>
              <a:rPr lang="de-DE" dirty="0"/>
              <a:t>Micro USB Anschluss zum Debuggen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5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3292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Verbaute Komponenten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9A69D2-EDFB-4982-8B83-C035A30E8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068" y="1559928"/>
            <a:ext cx="7030521" cy="48353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ADEF16F-2AB2-4DD6-A8A3-92B31247BE4B}"/>
              </a:ext>
            </a:extLst>
          </p:cNvPr>
          <p:cNvSpPr txBox="1"/>
          <p:nvPr/>
        </p:nvSpPr>
        <p:spPr>
          <a:xfrm>
            <a:off x="3533312" y="3429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ESP-32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94A7E2B-7994-424A-965C-9C6878917A6B}"/>
              </a:ext>
            </a:extLst>
          </p:cNvPr>
          <p:cNvSpPr txBox="1"/>
          <p:nvPr/>
        </p:nvSpPr>
        <p:spPr>
          <a:xfrm>
            <a:off x="1943120" y="237777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CAN-Anschluss mit Transceiver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A04855-49C6-4B6F-ACD3-2C7AE2E7AF8A}"/>
              </a:ext>
            </a:extLst>
          </p:cNvPr>
          <p:cNvSpPr txBox="1"/>
          <p:nvPr/>
        </p:nvSpPr>
        <p:spPr>
          <a:xfrm>
            <a:off x="6096000" y="52880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UART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USB Connector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8FC654-6801-428F-A1FF-27CA71574ADE}"/>
              </a:ext>
            </a:extLst>
          </p:cNvPr>
          <p:cNvSpPr/>
          <p:nvPr/>
        </p:nvSpPr>
        <p:spPr>
          <a:xfrm>
            <a:off x="2166335" y="518941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Status </a:t>
            </a:r>
            <a:r>
              <a:rPr lang="de-DE" dirty="0" err="1">
                <a:solidFill>
                  <a:schemeClr val="bg1"/>
                </a:solidFill>
              </a:rPr>
              <a:t>LED‘s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FA5408-03E0-42D5-9EAC-E765FED4B91D}"/>
              </a:ext>
            </a:extLst>
          </p:cNvPr>
          <p:cNvSpPr/>
          <p:nvPr/>
        </p:nvSpPr>
        <p:spPr>
          <a:xfrm>
            <a:off x="4866087" y="5472747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Batterie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688B5-52B3-48E6-A3E6-372D57C33EC5}"/>
              </a:ext>
            </a:extLst>
          </p:cNvPr>
          <p:cNvSpPr/>
          <p:nvPr/>
        </p:nvSpPr>
        <p:spPr>
          <a:xfrm>
            <a:off x="6096000" y="2227182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5194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06E5A4-338D-486F-823A-4D5DAF2198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678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B7B8CCE-2274-4411-BC57-0B85CCCA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/>
          <a:lstStyle/>
          <a:p>
            <a:pPr algn="ctr"/>
            <a:r>
              <a:rPr lang="de-DE" dirty="0"/>
              <a:t>Software - Konzept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5B753C-1B48-42E8-AEDA-DA77BF046B83}"/>
              </a:ext>
            </a:extLst>
          </p:cNvPr>
          <p:cNvSpPr/>
          <p:nvPr/>
        </p:nvSpPr>
        <p:spPr>
          <a:xfrm>
            <a:off x="923277" y="2332643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Configuration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255EC4-BF14-4ED5-A0DE-7AF536016B95}"/>
              </a:ext>
            </a:extLst>
          </p:cNvPr>
          <p:cNvSpPr/>
          <p:nvPr/>
        </p:nvSpPr>
        <p:spPr>
          <a:xfrm>
            <a:off x="923277" y="3243310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9877A7-3CA0-4BE2-9C9D-0A4B53C808A8}"/>
              </a:ext>
            </a:extLst>
          </p:cNvPr>
          <p:cNvSpPr txBox="1"/>
          <p:nvPr/>
        </p:nvSpPr>
        <p:spPr>
          <a:xfrm>
            <a:off x="1374812" y="18599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FSM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01CB08-F23F-4549-BEE0-58B60479DB1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686757" y="293851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1694EE91-4C31-4170-8C4F-B205CBF8549C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2450237" y="2635577"/>
            <a:ext cx="12700" cy="91066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89FBE11-824D-44EA-AD20-D8FBA557839C}"/>
              </a:ext>
            </a:extLst>
          </p:cNvPr>
          <p:cNvSpPr txBox="1"/>
          <p:nvPr/>
        </p:nvSpPr>
        <p:spPr>
          <a:xfrm>
            <a:off x="6398663" y="185324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C9AC55-9324-4E68-A3B6-C83775090F2E}"/>
              </a:ext>
            </a:extLst>
          </p:cNvPr>
          <p:cNvSpPr/>
          <p:nvPr/>
        </p:nvSpPr>
        <p:spPr>
          <a:xfrm>
            <a:off x="4238118" y="2332642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UART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A6647C1-4C1C-4F4C-A701-0C7CCA9DD482}"/>
              </a:ext>
            </a:extLst>
          </p:cNvPr>
          <p:cNvSpPr/>
          <p:nvPr/>
        </p:nvSpPr>
        <p:spPr>
          <a:xfrm>
            <a:off x="6002431" y="3243309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CAN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CBB80D-41E6-42A2-9E17-481C7C3D1E33}"/>
              </a:ext>
            </a:extLst>
          </p:cNvPr>
          <p:cNvSpPr/>
          <p:nvPr/>
        </p:nvSpPr>
        <p:spPr>
          <a:xfrm>
            <a:off x="7766744" y="2322212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1B54272-B0DA-4745-847D-D76F7519D54B}"/>
              </a:ext>
            </a:extLst>
          </p:cNvPr>
          <p:cNvSpPr/>
          <p:nvPr/>
        </p:nvSpPr>
        <p:spPr>
          <a:xfrm>
            <a:off x="6002431" y="2332642"/>
            <a:ext cx="1526960" cy="605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FSM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75F0663-3C78-4936-9677-9B136FA6DD7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765078" y="2635576"/>
            <a:ext cx="2373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15222-E186-4E62-AEA1-6A7294BE1349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7529391" y="2625146"/>
            <a:ext cx="237353" cy="10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DF427D0-769F-4951-9405-459B52A4870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6765911" y="29385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7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SVVqbaPW0uDbgdi4kyY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57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Century Gothic</vt:lpstr>
      <vt:lpstr>Wingdings 3</vt:lpstr>
      <vt:lpstr>Ion</vt:lpstr>
      <vt:lpstr>think-cell Folie</vt:lpstr>
      <vt:lpstr>can-to-go-system</vt:lpstr>
      <vt:lpstr>Funktionen</vt:lpstr>
      <vt:lpstr>Verbaute Komponenten</vt:lpstr>
      <vt:lpstr>Software - Konzept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can-to-go-system</dc:title>
  <dc:creator>Leonard Kreil</dc:creator>
  <cp:lastModifiedBy>Leonard Kreil</cp:lastModifiedBy>
  <cp:revision>3</cp:revision>
  <dcterms:created xsi:type="dcterms:W3CDTF">2023-04-20T09:05:08Z</dcterms:created>
  <dcterms:modified xsi:type="dcterms:W3CDTF">2023-04-20T09:24:46Z</dcterms:modified>
</cp:coreProperties>
</file>