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9" y="1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83B0-19CB-4408-A827-EFE543A5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75048-E135-44A4-B3BE-C4F874FA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B46C-22D7-4742-9313-4998B249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58EA-9BB6-41EC-AB79-BB7722DC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3690-043F-4190-BB87-28BA0F3C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7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997F-A587-4053-9CAD-EE9B7CF9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04B4-D5C7-49EC-A592-2B2D7A9DC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C22E-41AA-4AA0-9CE1-55640CC1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3CD3-5C43-4FFD-B805-BCBD6783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404A-BC5B-4E64-BD75-37D07AE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4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5B994-C4B6-4C4C-90A7-F5F22E93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FC872-D251-4F9D-A50A-95D3F612B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1860-1BE3-43AF-A97B-7EDF565E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778A-382A-4352-A5AB-A7D15D23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163C-15C3-4976-9CD6-D57B1D7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8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0F4F-0E55-4FAA-B664-2693FED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84C7-A9A6-4E8D-8398-58D68A44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84A1-A1A8-4C52-B68E-F1A1A99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0F12-0C35-460C-B6D2-3449868D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5DC9-50E8-46D5-8FF5-457F68C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0942-1D50-478C-A57D-0EB96605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EF5D8-E07D-409B-B882-BE948C9C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666A-5269-4E35-8E7E-BF78AEC1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701F5-45AA-46C5-AEA0-B5CF5903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6143-E59F-4F4A-A783-F3C31A52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42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287E-6F09-4CEC-B5A5-A32608FC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AD3F-33E7-4196-8366-D3D414F5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DEBD-1EB6-459A-973F-874B97C2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1252A-89C2-4B1C-BAB4-32A9FB97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B59E-A60C-4BEE-B4B7-2A8DBA44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D785D-4CFD-49FD-A9FB-1F320643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349A-81A3-486E-AB6D-5016A365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6886-E486-486D-A620-B22460CB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80462-2F43-4088-AE6D-0C907CC0B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BB6EC-3610-45F4-A13F-E6D62CB32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BA01D-A6F4-432D-97BC-8240CF2F7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63B8-E6EF-4FD6-A97D-2B82BC0B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5C24C-3105-4EC5-B2D0-F285C678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BAE28-7949-4FB6-9865-2A96A50C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2374-8029-4CEE-9B37-BF1679B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45669-29C4-4823-BE30-67BCCE29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EE6C-0CC5-4063-9F51-01B7E1EE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6B7D6-0A2F-407D-A956-5F6C4910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9ED93-6C4B-46F3-9F6E-4B39B67C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72B42-622C-43E5-AC36-DDE4A114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FA4B-0C93-4243-B418-4F3C152B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3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D19D-5412-40B0-AFFD-B7A53CA3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172C-8A92-4FAE-B3EC-BFC1BC31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9CCAD-D7F6-4632-95C6-99EE8444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01BC8-8B9C-4FD5-943C-02A4A7E4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1E36-A9CE-447C-BD73-29D0E5E6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ED3B-1214-4CD3-A37A-A5B8BFAE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2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4C74-B699-4A28-AAAC-6A3C83F9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2A11B-F9EC-452B-BB5A-DAC1EAB6D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AC49-0A0E-4A1B-9B81-C51C241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609D-47C5-4F66-80E5-9A88FCC7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FD34-627C-4D33-9D55-2063DD98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1D40-3D4A-4640-AC88-285B9F51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8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096BD-E02D-4264-A5A9-3F2F024F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9E5D-8844-4696-83A7-4ECD027F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2F4B-7F77-48EB-B927-7AE82F199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E820-BC2D-476F-B663-5E11E1B6AF5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F305-0E78-4312-8826-E239E0E96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28FA-5397-4E14-B70C-7DA8D435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C0A5-22CB-41C4-B966-CE6200E88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55B268-48E9-4790-96CD-F207705E3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Randomly correlated variable search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DC4BE-270C-43AA-81B7-597F046A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DATASEARCH</a:t>
            </a:r>
          </a:p>
        </p:txBody>
      </p:sp>
    </p:spTree>
    <p:extLst>
      <p:ext uri="{BB962C8B-B14F-4D97-AF65-F5344CB8AC3E}">
        <p14:creationId xmlns:p14="http://schemas.microsoft.com/office/powerpoint/2010/main" val="158116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F00A-7054-413E-9ED2-AE9E47E2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FD6C4-267A-4BB8-B3BD-7F7DC6BE8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B8FFF-501A-45DF-A05E-A1858D019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0D2C2-A053-4C3B-A022-878498A30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5C879-3C28-4181-86A4-FEB0462EE3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C45FB6-7D86-4F14-A8D9-C543FAB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2440295"/>
            <a:ext cx="5462546" cy="20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4A21-2E84-442A-86C9-C63F5945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60963-C3EB-4D0D-B4D6-BB478E2B550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F0AB-2FD7-4552-8BA1-4A8770C1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5808-228D-417B-B5B3-0040A33A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8A95E-E787-4BD8-87B6-0BF4E4A4490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718C-6C08-44F0-BD00-02B04F8EF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93D-DA74-4F2A-A132-FDC08868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624D4-26CE-40BB-99F3-615604D5ED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9358-6491-4B05-B123-9509A8DDE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5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DATASEARCH</dc:title>
  <dc:creator>Michael Grosvenor</dc:creator>
  <cp:lastModifiedBy>Michael Grosvenor</cp:lastModifiedBy>
  <cp:revision>1</cp:revision>
  <dcterms:created xsi:type="dcterms:W3CDTF">2019-01-17T16:34:05Z</dcterms:created>
  <dcterms:modified xsi:type="dcterms:W3CDTF">2019-01-17T17:15:52Z</dcterms:modified>
</cp:coreProperties>
</file>