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7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7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6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1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2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0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9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0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0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01" r:id="rId8"/>
    <p:sldLayoutId id="2147483702" r:id="rId9"/>
    <p:sldLayoutId id="2147483703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Map&#10;&#10;Description automatically generated with medium confidence">
            <a:extLst>
              <a:ext uri="{FF2B5EF4-FFF2-40B4-BE49-F238E27FC236}">
                <a16:creationId xmlns:a16="http://schemas.microsoft.com/office/drawing/2014/main" id="{B69BD0DC-E8BB-4140-93ED-2ACB06D68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18" r="-2" b="19128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A13EE7-DDA6-41A4-9C1D-C29BF7220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b="1">
                <a:solidFill>
                  <a:srgbClr val="FFFFFF"/>
                </a:solidFill>
              </a:rPr>
              <a:t>PointyGame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75869-9D83-4199-B5CB-6FCC357E6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Varying World Size</a:t>
            </a:r>
          </a:p>
          <a:p>
            <a:r>
              <a:rPr lang="en-US" sz="2200" b="1" dirty="0">
                <a:solidFill>
                  <a:srgbClr val="FFFFFF"/>
                </a:solidFill>
              </a:rPr>
              <a:t>Michael </a:t>
            </a:r>
            <a:r>
              <a:rPr lang="en-US" sz="2200" b="1" dirty="0" err="1">
                <a:solidFill>
                  <a:srgbClr val="FFFFFF"/>
                </a:solidFill>
              </a:rPr>
              <a:t>Guel</a:t>
            </a:r>
            <a:r>
              <a:rPr lang="en-US" sz="2200" b="1" dirty="0">
                <a:solidFill>
                  <a:srgbClr val="FFFFFF"/>
                </a:solidFill>
              </a:rPr>
              <a:t>, Michael Gutierrez, Chad Larsen, Paul Lee</a:t>
            </a:r>
          </a:p>
        </p:txBody>
      </p:sp>
    </p:spTree>
    <p:extLst>
      <p:ext uri="{BB962C8B-B14F-4D97-AF65-F5344CB8AC3E}">
        <p14:creationId xmlns:p14="http://schemas.microsoft.com/office/powerpoint/2010/main" val="356383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058A9304-2DC8-4BBE-A577-5DE4E988E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29" y="431180"/>
            <a:ext cx="3544649" cy="2330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B3791B-21E7-4BC2-8CE9-2200FB75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5FA86-85EC-4C75-B900-873C42909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2088037"/>
            <a:ext cx="7672135" cy="4057176"/>
          </a:xfrm>
        </p:spPr>
        <p:txBody>
          <a:bodyPr/>
          <a:lstStyle/>
          <a:p>
            <a:r>
              <a:rPr lang="en-US" dirty="0"/>
              <a:t>Can’t conclude with confidence that there is a statistically significant relationship (p &gt; 0.05).</a:t>
            </a:r>
          </a:p>
          <a:p>
            <a:r>
              <a:rPr lang="en-US" dirty="0"/>
              <a:t>To maximize your score, the best choice would be maximizing world size.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FF4DF79D-DC86-4596-B849-D8F2FA8E9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600" y="2850557"/>
            <a:ext cx="3541878" cy="2260980"/>
          </a:xfrm>
          <a:prstGeom prst="rect">
            <a:avLst/>
          </a:prstGeom>
        </p:spPr>
      </p:pic>
      <p:pic>
        <p:nvPicPr>
          <p:cNvPr id="10" name="Picture 9" descr="A black scree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E9A1353-5C06-4773-BA1D-F7F782DB2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370" y="5247250"/>
            <a:ext cx="3295936" cy="13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6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7766-E10C-4E26-A6B3-31F1058B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C0CF1-09BA-480E-8D50-C59D1C50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Played Game 20 Times with each World Size</a:t>
            </a:r>
          </a:p>
          <a:p>
            <a:r>
              <a:rPr lang="en-US" dirty="0"/>
              <a:t>Creature Moves 50 Times</a:t>
            </a:r>
          </a:p>
          <a:p>
            <a:r>
              <a:rPr lang="en-US" dirty="0"/>
              <a:t>Varying World Size (9,9), (19,19), (29,29), (39,39)</a:t>
            </a:r>
          </a:p>
          <a:p>
            <a:r>
              <a:rPr lang="en-US" dirty="0"/>
              <a:t>Square World</a:t>
            </a:r>
          </a:p>
          <a:p>
            <a:r>
              <a:rPr lang="en-US" dirty="0"/>
              <a:t>Greedy Strategy</a:t>
            </a:r>
          </a:p>
          <a:p>
            <a:r>
              <a:rPr lang="en-US" dirty="0"/>
              <a:t>Starting in Corner</a:t>
            </a:r>
          </a:p>
        </p:txBody>
      </p:sp>
    </p:spTree>
    <p:extLst>
      <p:ext uri="{BB962C8B-B14F-4D97-AF65-F5344CB8AC3E}">
        <p14:creationId xmlns:p14="http://schemas.microsoft.com/office/powerpoint/2010/main" val="283704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BAC7917F-5A84-401A-AFB0-FE8E8F31F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6" y="1659117"/>
            <a:ext cx="3539766" cy="3539766"/>
          </a:xfrm>
          <a:prstGeom prst="rect">
            <a:avLst/>
          </a:prstGeom>
        </p:spPr>
      </p:pic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CC945ED5-92E3-4B6A-8928-D55E77BEC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913" y="658894"/>
            <a:ext cx="5540211" cy="5540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9AFCBC-5F7E-4E94-961D-6212550479C3}"/>
              </a:ext>
            </a:extLst>
          </p:cNvPr>
          <p:cNvSpPr txBox="1"/>
          <p:nvPr/>
        </p:nvSpPr>
        <p:spPr>
          <a:xfrm>
            <a:off x="659876" y="1216058"/>
            <a:ext cx="406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Average Score (9,9) = 1174.36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259A1-9627-4AF2-8640-256B7E4D6F45}"/>
              </a:ext>
            </a:extLst>
          </p:cNvPr>
          <p:cNvSpPr txBox="1"/>
          <p:nvPr/>
        </p:nvSpPr>
        <p:spPr>
          <a:xfrm>
            <a:off x="6878622" y="289562"/>
            <a:ext cx="501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Average Score (39,39) = 1306.49</a:t>
            </a:r>
          </a:p>
        </p:txBody>
      </p:sp>
    </p:spTree>
    <p:extLst>
      <p:ext uri="{BB962C8B-B14F-4D97-AF65-F5344CB8AC3E}">
        <p14:creationId xmlns:p14="http://schemas.microsoft.com/office/powerpoint/2010/main" val="386200434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95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AvenirNext LT Pro Medium</vt:lpstr>
      <vt:lpstr>Sabon Next LT</vt:lpstr>
      <vt:lpstr>DappledVTI</vt:lpstr>
      <vt:lpstr>PointyGame</vt:lpstr>
      <vt:lpstr>Results</vt:lpstr>
      <vt:lpstr>Process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PointyGame</dc:title>
  <dc:creator>Chad Larsen</dc:creator>
  <cp:lastModifiedBy>Chad Larsen</cp:lastModifiedBy>
  <cp:revision>4</cp:revision>
  <dcterms:created xsi:type="dcterms:W3CDTF">2022-02-01T16:59:40Z</dcterms:created>
  <dcterms:modified xsi:type="dcterms:W3CDTF">2022-02-22T18:31:27Z</dcterms:modified>
</cp:coreProperties>
</file>