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sldIdLst>
    <p:sldId id="256" r:id="rId5"/>
    <p:sldId id="257" r:id="rId6"/>
    <p:sldId id="258" r:id="rId7"/>
    <p:sldId id="259" r:id="rId8"/>
    <p:sldId id="260" r:id="rId9"/>
    <p:sldId id="275" r:id="rId10"/>
    <p:sldId id="262" r:id="rId11"/>
    <p:sldId id="263" r:id="rId12"/>
    <p:sldId id="264" r:id="rId13"/>
    <p:sldId id="268" r:id="rId14"/>
    <p:sldId id="266" r:id="rId15"/>
    <p:sldId id="273" r:id="rId16"/>
    <p:sldId id="267" r:id="rId17"/>
    <p:sldId id="269" r:id="rId18"/>
    <p:sldId id="270" r:id="rId19"/>
    <p:sldId id="271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B9B9"/>
    <a:srgbClr val="CF8686"/>
    <a:srgbClr val="FFCCCC"/>
    <a:srgbClr val="D5792E"/>
    <a:srgbClr val="F9E2BB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679AE9-284C-4BB9-BEF7-329DE46B7817}" v="449" dt="2022-05-25T01:52:24.417"/>
    <p1510:client id="{116BAC85-03C3-4470-A115-1766136C21F6}" v="1914" dt="2022-05-26T00:58:13.345"/>
    <p1510:client id="{4A49D70C-87AF-4F06-B489-34092C924D87}" v="17" vWet="21" dt="2022-05-25T00:04:52.937"/>
    <p1510:client id="{518FE39C-911B-C97B-0038-A086F2DFDD59}" v="1595" dt="2022-05-26T19:38:23.015"/>
    <p1510:client id="{7CD00C23-6FC5-4F5B-9642-68B199AF7CC5}" v="138" dt="2022-05-26T23:11:13.498"/>
    <p1510:client id="{C6AFBCA2-678A-CD17-6D10-131DB9275B82}" v="3" dt="2022-05-29T18:04:19.636"/>
    <p1510:client id="{E05B3E3A-580B-1352-5BEF-6485594B556E}" v="517" dt="2022-05-29T18:05:44.881"/>
    <p1510:client id="{ECF85511-6E95-D26A-D8D4-63E5C2AF5119}" v="1298" dt="2022-05-26T00:57:35.959"/>
    <p1510:client id="{ED4DA4A3-E6DE-4501-BEA0-461ED824DB7F}" v="61" dt="2022-05-25T01:53:43.3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i, Luther" userId="S::daileilu@msu.edu::87c2dc49-1b6a-45ca-bc18-5d13c1c54b6e" providerId="AD" clId="Web-{C6AFBCA2-678A-CD17-6D10-131DB9275B82}"/>
    <pc:docChg chg="modSld">
      <pc:chgData name="Dai, Luther" userId="S::daileilu@msu.edu::87c2dc49-1b6a-45ca-bc18-5d13c1c54b6e" providerId="AD" clId="Web-{C6AFBCA2-678A-CD17-6D10-131DB9275B82}" dt="2022-05-29T18:04:19.636" v="2" actId="14100"/>
      <pc:docMkLst>
        <pc:docMk/>
      </pc:docMkLst>
      <pc:sldChg chg="modSp">
        <pc:chgData name="Dai, Luther" userId="S::daileilu@msu.edu::87c2dc49-1b6a-45ca-bc18-5d13c1c54b6e" providerId="AD" clId="Web-{C6AFBCA2-678A-CD17-6D10-131DB9275B82}" dt="2022-05-29T18:04:19.636" v="2" actId="14100"/>
        <pc:sldMkLst>
          <pc:docMk/>
          <pc:sldMk cId="830619338" sldId="267"/>
        </pc:sldMkLst>
        <pc:picChg chg="mod">
          <ac:chgData name="Dai, Luther" userId="S::daileilu@msu.edu::87c2dc49-1b6a-45ca-bc18-5d13c1c54b6e" providerId="AD" clId="Web-{C6AFBCA2-678A-CD17-6D10-131DB9275B82}" dt="2022-05-29T18:04:19.636" v="2" actId="14100"/>
          <ac:picMkLst>
            <pc:docMk/>
            <pc:sldMk cId="830619338" sldId="267"/>
            <ac:picMk id="4" creationId="{DC44F1F2-9921-F8BD-A425-00C7D86B6CFD}"/>
          </ac:picMkLst>
        </pc:picChg>
      </pc:sldChg>
    </pc:docChg>
  </pc:docChgLst>
  <pc:docChgLst>
    <pc:chgData name="Dai, Luther" userId="S::daileilu@msu.edu::87c2dc49-1b6a-45ca-bc18-5d13c1c54b6e" providerId="AD" clId="Web-{ED4DA4A3-E6DE-4501-BEA0-461ED824DB7F}"/>
    <pc:docChg chg="addSld modSld">
      <pc:chgData name="Dai, Luther" userId="S::daileilu@msu.edu::87c2dc49-1b6a-45ca-bc18-5d13c1c54b6e" providerId="AD" clId="Web-{ED4DA4A3-E6DE-4501-BEA0-461ED824DB7F}" dt="2022-05-25T01:53:43.353" v="54" actId="1076"/>
      <pc:docMkLst>
        <pc:docMk/>
      </pc:docMkLst>
      <pc:sldChg chg="addSp delSp modSp">
        <pc:chgData name="Dai, Luther" userId="S::daileilu@msu.edu::87c2dc49-1b6a-45ca-bc18-5d13c1c54b6e" providerId="AD" clId="Web-{ED4DA4A3-E6DE-4501-BEA0-461ED824DB7F}" dt="2022-05-25T01:21:35.491" v="16"/>
        <pc:sldMkLst>
          <pc:docMk/>
          <pc:sldMk cId="1865104979" sldId="258"/>
        </pc:sldMkLst>
        <pc:spChg chg="add">
          <ac:chgData name="Dai, Luther" userId="S::daileilu@msu.edu::87c2dc49-1b6a-45ca-bc18-5d13c1c54b6e" providerId="AD" clId="Web-{ED4DA4A3-E6DE-4501-BEA0-461ED824DB7F}" dt="2022-05-25T01:16:41.650" v="9"/>
          <ac:spMkLst>
            <pc:docMk/>
            <pc:sldMk cId="1865104979" sldId="258"/>
            <ac:spMk id="4" creationId="{3D65D3BB-5AF6-547D-3946-06CED32C502C}"/>
          </ac:spMkLst>
        </pc:spChg>
        <pc:picChg chg="add del mod">
          <ac:chgData name="Dai, Luther" userId="S::daileilu@msu.edu::87c2dc49-1b6a-45ca-bc18-5d13c1c54b6e" providerId="AD" clId="Web-{ED4DA4A3-E6DE-4501-BEA0-461ED824DB7F}" dt="2022-05-25T01:21:35.491" v="16"/>
          <ac:picMkLst>
            <pc:docMk/>
            <pc:sldMk cId="1865104979" sldId="258"/>
            <ac:picMk id="5" creationId="{E54DCB55-7FE9-C54A-A35F-B050086D0AEF}"/>
          </ac:picMkLst>
        </pc:picChg>
      </pc:sldChg>
      <pc:sldChg chg="addSp modSp">
        <pc:chgData name="Dai, Luther" userId="S::daileilu@msu.edu::87c2dc49-1b6a-45ca-bc18-5d13c1c54b6e" providerId="AD" clId="Web-{ED4DA4A3-E6DE-4501-BEA0-461ED824DB7F}" dt="2022-05-25T01:34:47.283" v="34" actId="1076"/>
        <pc:sldMkLst>
          <pc:docMk/>
          <pc:sldMk cId="1410780700" sldId="259"/>
        </pc:sldMkLst>
        <pc:spChg chg="mod">
          <ac:chgData name="Dai, Luther" userId="S::daileilu@msu.edu::87c2dc49-1b6a-45ca-bc18-5d13c1c54b6e" providerId="AD" clId="Web-{ED4DA4A3-E6DE-4501-BEA0-461ED824DB7F}" dt="2022-05-25T01:34:47.283" v="34" actId="1076"/>
          <ac:spMkLst>
            <pc:docMk/>
            <pc:sldMk cId="1410780700" sldId="259"/>
            <ac:spMk id="16" creationId="{A1DB8F87-07C3-6A2C-FAA4-536FB3D5274B}"/>
          </ac:spMkLst>
        </pc:spChg>
        <pc:picChg chg="add mod">
          <ac:chgData name="Dai, Luther" userId="S::daileilu@msu.edu::87c2dc49-1b6a-45ca-bc18-5d13c1c54b6e" providerId="AD" clId="Web-{ED4DA4A3-E6DE-4501-BEA0-461ED824DB7F}" dt="2022-05-25T01:31:28.269" v="32" actId="14100"/>
          <ac:picMkLst>
            <pc:docMk/>
            <pc:sldMk cId="1410780700" sldId="259"/>
            <ac:picMk id="4" creationId="{0E5206EF-25B0-70D5-C614-8145839C9DCD}"/>
          </ac:picMkLst>
        </pc:picChg>
        <pc:picChg chg="mod">
          <ac:chgData name="Dai, Luther" userId="S::daileilu@msu.edu::87c2dc49-1b6a-45ca-bc18-5d13c1c54b6e" providerId="AD" clId="Web-{ED4DA4A3-E6DE-4501-BEA0-461ED824DB7F}" dt="2022-05-25T01:34:41.892" v="33" actId="1076"/>
          <ac:picMkLst>
            <pc:docMk/>
            <pc:sldMk cId="1410780700" sldId="259"/>
            <ac:picMk id="6" creationId="{B8F762CC-347E-C760-2BAC-F59234A1324E}"/>
          </ac:picMkLst>
        </pc:picChg>
      </pc:sldChg>
      <pc:sldChg chg="addSp modSp">
        <pc:chgData name="Dai, Luther" userId="S::daileilu@msu.edu::87c2dc49-1b6a-45ca-bc18-5d13c1c54b6e" providerId="AD" clId="Web-{ED4DA4A3-E6DE-4501-BEA0-461ED824DB7F}" dt="2022-05-25T01:53:43.353" v="54" actId="1076"/>
        <pc:sldMkLst>
          <pc:docMk/>
          <pc:sldMk cId="575147750" sldId="260"/>
        </pc:sldMkLst>
        <pc:picChg chg="add mod">
          <ac:chgData name="Dai, Luther" userId="S::daileilu@msu.edu::87c2dc49-1b6a-45ca-bc18-5d13c1c54b6e" providerId="AD" clId="Web-{ED4DA4A3-E6DE-4501-BEA0-461ED824DB7F}" dt="2022-05-25T01:53:43.353" v="54" actId="1076"/>
          <ac:picMkLst>
            <pc:docMk/>
            <pc:sldMk cId="575147750" sldId="260"/>
            <ac:picMk id="4" creationId="{B111EA24-21EB-5802-E905-8B67CF3816C2}"/>
          </ac:picMkLst>
        </pc:picChg>
      </pc:sldChg>
      <pc:sldChg chg="addSp delSp modSp">
        <pc:chgData name="Dai, Luther" userId="S::daileilu@msu.edu::87c2dc49-1b6a-45ca-bc18-5d13c1c54b6e" providerId="AD" clId="Web-{ED4DA4A3-E6DE-4501-BEA0-461ED824DB7F}" dt="2022-05-25T01:21:59.381" v="23" actId="1076"/>
        <pc:sldMkLst>
          <pc:docMk/>
          <pc:sldMk cId="358262765" sldId="263"/>
        </pc:sldMkLst>
        <pc:picChg chg="add del mod">
          <ac:chgData name="Dai, Luther" userId="S::daileilu@msu.edu::87c2dc49-1b6a-45ca-bc18-5d13c1c54b6e" providerId="AD" clId="Web-{ED4DA4A3-E6DE-4501-BEA0-461ED824DB7F}" dt="2022-05-25T01:16:22.166" v="8"/>
          <ac:picMkLst>
            <pc:docMk/>
            <pc:sldMk cId="358262765" sldId="263"/>
            <ac:picMk id="2" creationId="{FDF96E78-1CD3-52EB-634A-1DB48DC2D227}"/>
          </ac:picMkLst>
        </pc:picChg>
        <pc:picChg chg="add mod">
          <ac:chgData name="Dai, Luther" userId="S::daileilu@msu.edu::87c2dc49-1b6a-45ca-bc18-5d13c1c54b6e" providerId="AD" clId="Web-{ED4DA4A3-E6DE-4501-BEA0-461ED824DB7F}" dt="2022-05-25T01:21:59.381" v="23" actId="1076"/>
          <ac:picMkLst>
            <pc:docMk/>
            <pc:sldMk cId="358262765" sldId="263"/>
            <ac:picMk id="3" creationId="{A65198F1-B6C8-64AE-BE5A-6A0A9CC85675}"/>
          </ac:picMkLst>
        </pc:picChg>
      </pc:sldChg>
      <pc:sldChg chg="addSp delSp modSp">
        <pc:chgData name="Dai, Luther" userId="S::daileilu@msu.edu::87c2dc49-1b6a-45ca-bc18-5d13c1c54b6e" providerId="AD" clId="Web-{ED4DA4A3-E6DE-4501-BEA0-461ED824DB7F}" dt="2022-05-25T01:24:21.848" v="27"/>
        <pc:sldMkLst>
          <pc:docMk/>
          <pc:sldMk cId="1609369886" sldId="264"/>
        </pc:sldMkLst>
        <pc:spChg chg="del">
          <ac:chgData name="Dai, Luther" userId="S::daileilu@msu.edu::87c2dc49-1b6a-45ca-bc18-5d13c1c54b6e" providerId="AD" clId="Web-{ED4DA4A3-E6DE-4501-BEA0-461ED824DB7F}" dt="2022-05-25T01:24:21.848" v="27"/>
          <ac:spMkLst>
            <pc:docMk/>
            <pc:sldMk cId="1609369886" sldId="264"/>
            <ac:spMk id="2" creationId="{97C28D8C-180E-1CFA-BE71-494475E118D6}"/>
          </ac:spMkLst>
        </pc:spChg>
        <pc:picChg chg="add mod">
          <ac:chgData name="Dai, Luther" userId="S::daileilu@msu.edu::87c2dc49-1b6a-45ca-bc18-5d13c1c54b6e" providerId="AD" clId="Web-{ED4DA4A3-E6DE-4501-BEA0-461ED824DB7F}" dt="2022-05-25T01:24:08.661" v="26" actId="14100"/>
          <ac:picMkLst>
            <pc:docMk/>
            <pc:sldMk cId="1609369886" sldId="264"/>
            <ac:picMk id="3" creationId="{A5D45283-13D3-9A6A-FD1D-878AB61867CA}"/>
          </ac:picMkLst>
        </pc:picChg>
      </pc:sldChg>
      <pc:sldChg chg="addSp delSp modSp new mod setBg">
        <pc:chgData name="Dai, Luther" userId="S::daileilu@msu.edu::87c2dc49-1b6a-45ca-bc18-5d13c1c54b6e" providerId="AD" clId="Web-{ED4DA4A3-E6DE-4501-BEA0-461ED824DB7F}" dt="2022-05-25T01:37:27.797" v="45" actId="14100"/>
        <pc:sldMkLst>
          <pc:docMk/>
          <pc:sldMk cId="3903670987" sldId="265"/>
        </pc:sldMkLst>
        <pc:spChg chg="del">
          <ac:chgData name="Dai, Luther" userId="S::daileilu@msu.edu::87c2dc49-1b6a-45ca-bc18-5d13c1c54b6e" providerId="AD" clId="Web-{ED4DA4A3-E6DE-4501-BEA0-461ED824DB7F}" dt="2022-05-25T01:36:33.157" v="37"/>
          <ac:spMkLst>
            <pc:docMk/>
            <pc:sldMk cId="3903670987" sldId="265"/>
            <ac:spMk id="2" creationId="{32130A36-29E5-C42F-8C09-DF1CC2780878}"/>
          </ac:spMkLst>
        </pc:spChg>
        <pc:spChg chg="del">
          <ac:chgData name="Dai, Luther" userId="S::daileilu@msu.edu::87c2dc49-1b6a-45ca-bc18-5d13c1c54b6e" providerId="AD" clId="Web-{ED4DA4A3-E6DE-4501-BEA0-461ED824DB7F}" dt="2022-05-25T01:36:30.657" v="36"/>
          <ac:spMkLst>
            <pc:docMk/>
            <pc:sldMk cId="3903670987" sldId="265"/>
            <ac:spMk id="3" creationId="{3F5CFD0F-08AF-DDFB-77C7-5E907DC7D317}"/>
          </ac:spMkLst>
        </pc:spChg>
        <pc:spChg chg="add">
          <ac:chgData name="Dai, Luther" userId="S::daileilu@msu.edu::87c2dc49-1b6a-45ca-bc18-5d13c1c54b6e" providerId="AD" clId="Web-{ED4DA4A3-E6DE-4501-BEA0-461ED824DB7F}" dt="2022-05-25T01:37:01.219" v="42"/>
          <ac:spMkLst>
            <pc:docMk/>
            <pc:sldMk cId="3903670987" sldId="265"/>
            <ac:spMk id="9" creationId="{2D2B266D-3625-4584-A5C3-7D3F672CFF30}"/>
          </ac:spMkLst>
        </pc:spChg>
        <pc:spChg chg="add">
          <ac:chgData name="Dai, Luther" userId="S::daileilu@msu.edu::87c2dc49-1b6a-45ca-bc18-5d13c1c54b6e" providerId="AD" clId="Web-{ED4DA4A3-E6DE-4501-BEA0-461ED824DB7F}" dt="2022-05-25T01:37:01.219" v="42"/>
          <ac:spMkLst>
            <pc:docMk/>
            <pc:sldMk cId="3903670987" sldId="265"/>
            <ac:spMk id="11" creationId="{A5D2A5D1-BA0D-47D3-B051-DA7743C46E28}"/>
          </ac:spMkLst>
        </pc:spChg>
        <pc:picChg chg="add mod">
          <ac:chgData name="Dai, Luther" userId="S::daileilu@msu.edu::87c2dc49-1b6a-45ca-bc18-5d13c1c54b6e" providerId="AD" clId="Web-{ED4DA4A3-E6DE-4501-BEA0-461ED824DB7F}" dt="2022-05-25T01:37:27.797" v="45" actId="14100"/>
          <ac:picMkLst>
            <pc:docMk/>
            <pc:sldMk cId="3903670987" sldId="265"/>
            <ac:picMk id="4" creationId="{7839543E-4144-D32A-A3A1-9CE5A5CB0DD0}"/>
          </ac:picMkLst>
        </pc:picChg>
      </pc:sldChg>
    </pc:docChg>
  </pc:docChgLst>
  <pc:docChgLst>
    <pc:chgData name="Dai, Luther" userId="S::daileilu@msu.edu::87c2dc49-1b6a-45ca-bc18-5d13c1c54b6e" providerId="AD" clId="Web-{ECF85511-6E95-D26A-D8D4-63E5C2AF5119}"/>
    <pc:docChg chg="modSld">
      <pc:chgData name="Dai, Luther" userId="S::daileilu@msu.edu::87c2dc49-1b6a-45ca-bc18-5d13c1c54b6e" providerId="AD" clId="Web-{ECF85511-6E95-D26A-D8D4-63E5C2AF5119}" dt="2022-05-26T00:57:35.959" v="707" actId="20577"/>
      <pc:docMkLst>
        <pc:docMk/>
      </pc:docMkLst>
      <pc:sldChg chg="addSp delSp modSp">
        <pc:chgData name="Dai, Luther" userId="S::daileilu@msu.edu::87c2dc49-1b6a-45ca-bc18-5d13c1c54b6e" providerId="AD" clId="Web-{ECF85511-6E95-D26A-D8D4-63E5C2AF5119}" dt="2022-05-26T00:44:04.033" v="490" actId="1076"/>
        <pc:sldMkLst>
          <pc:docMk/>
          <pc:sldMk cId="1410780700" sldId="259"/>
        </pc:sldMkLst>
        <pc:picChg chg="add mod">
          <ac:chgData name="Dai, Luther" userId="S::daileilu@msu.edu::87c2dc49-1b6a-45ca-bc18-5d13c1c54b6e" providerId="AD" clId="Web-{ECF85511-6E95-D26A-D8D4-63E5C2AF5119}" dt="2022-05-26T00:44:04.033" v="490" actId="1076"/>
          <ac:picMkLst>
            <pc:docMk/>
            <pc:sldMk cId="1410780700" sldId="259"/>
            <ac:picMk id="17" creationId="{32EAACDB-A671-DB06-248E-ABF1D0CB4A60}"/>
          </ac:picMkLst>
        </pc:picChg>
        <pc:picChg chg="del">
          <ac:chgData name="Dai, Luther" userId="S::daileilu@msu.edu::87c2dc49-1b6a-45ca-bc18-5d13c1c54b6e" providerId="AD" clId="Web-{ECF85511-6E95-D26A-D8D4-63E5C2AF5119}" dt="2022-05-26T00:43:55.471" v="488"/>
          <ac:picMkLst>
            <pc:docMk/>
            <pc:sldMk cId="1410780700" sldId="259"/>
            <ac:picMk id="20" creationId="{DF94544F-298A-5A40-9B7E-05F43BFA402E}"/>
          </ac:picMkLst>
        </pc:picChg>
      </pc:sldChg>
      <pc:sldChg chg="addSp delSp modSp">
        <pc:chgData name="Dai, Luther" userId="S::daileilu@msu.edu::87c2dc49-1b6a-45ca-bc18-5d13c1c54b6e" providerId="AD" clId="Web-{ECF85511-6E95-D26A-D8D4-63E5C2AF5119}" dt="2022-05-26T00:25:12.796" v="415" actId="20577"/>
        <pc:sldMkLst>
          <pc:docMk/>
          <pc:sldMk cId="575147750" sldId="260"/>
        </pc:sldMkLst>
        <pc:spChg chg="mod">
          <ac:chgData name="Dai, Luther" userId="S::daileilu@msu.edu::87c2dc49-1b6a-45ca-bc18-5d13c1c54b6e" providerId="AD" clId="Web-{ECF85511-6E95-D26A-D8D4-63E5C2AF5119}" dt="2022-05-26T00:25:12.796" v="415" actId="20577"/>
          <ac:spMkLst>
            <pc:docMk/>
            <pc:sldMk cId="575147750" sldId="260"/>
            <ac:spMk id="2" creationId="{A731DBB8-332A-79C6-8B78-A6C10CE4AFDD}"/>
          </ac:spMkLst>
        </pc:spChg>
        <pc:spChg chg="add del">
          <ac:chgData name="Dai, Luther" userId="S::daileilu@msu.edu::87c2dc49-1b6a-45ca-bc18-5d13c1c54b6e" providerId="AD" clId="Web-{ECF85511-6E95-D26A-D8D4-63E5C2AF5119}" dt="2022-05-26T00:23:58.281" v="346"/>
          <ac:spMkLst>
            <pc:docMk/>
            <pc:sldMk cId="575147750" sldId="260"/>
            <ac:spMk id="5" creationId="{A77B7C08-FFC8-7F56-2048-CAB5B8AD5644}"/>
          </ac:spMkLst>
        </pc:spChg>
      </pc:sldChg>
      <pc:sldChg chg="addSp modSp">
        <pc:chgData name="Dai, Luther" userId="S::daileilu@msu.edu::87c2dc49-1b6a-45ca-bc18-5d13c1c54b6e" providerId="AD" clId="Web-{ECF85511-6E95-D26A-D8D4-63E5C2AF5119}" dt="2022-05-26T00:32:03.626" v="487" actId="20577"/>
        <pc:sldMkLst>
          <pc:docMk/>
          <pc:sldMk cId="1025974448" sldId="261"/>
        </pc:sldMkLst>
        <pc:spChg chg="mod">
          <ac:chgData name="Dai, Luther" userId="S::daileilu@msu.edu::87c2dc49-1b6a-45ca-bc18-5d13c1c54b6e" providerId="AD" clId="Web-{ECF85511-6E95-D26A-D8D4-63E5C2AF5119}" dt="2022-05-26T00:32:03.626" v="487" actId="20577"/>
          <ac:spMkLst>
            <pc:docMk/>
            <pc:sldMk cId="1025974448" sldId="261"/>
            <ac:spMk id="4" creationId="{6C2BFFAD-1D02-78BF-6D03-EAFB3379D59C}"/>
          </ac:spMkLst>
        </pc:spChg>
        <pc:spChg chg="add mod">
          <ac:chgData name="Dai, Luther" userId="S::daileilu@msu.edu::87c2dc49-1b6a-45ca-bc18-5d13c1c54b6e" providerId="AD" clId="Web-{ECF85511-6E95-D26A-D8D4-63E5C2AF5119}" dt="2022-05-26T00:21:05.437" v="344" actId="20577"/>
          <ac:spMkLst>
            <pc:docMk/>
            <pc:sldMk cId="1025974448" sldId="261"/>
            <ac:spMk id="6" creationId="{F4600731-D881-99CB-CF3C-C2D6A5126E02}"/>
          </ac:spMkLst>
        </pc:spChg>
      </pc:sldChg>
      <pc:sldChg chg="modSp">
        <pc:chgData name="Dai, Luther" userId="S::daileilu@msu.edu::87c2dc49-1b6a-45ca-bc18-5d13c1c54b6e" providerId="AD" clId="Web-{ECF85511-6E95-D26A-D8D4-63E5C2AF5119}" dt="2022-05-26T00:57:35.959" v="707" actId="20577"/>
        <pc:sldMkLst>
          <pc:docMk/>
          <pc:sldMk cId="1123504842" sldId="262"/>
        </pc:sldMkLst>
        <pc:spChg chg="mod">
          <ac:chgData name="Dai, Luther" userId="S::daileilu@msu.edu::87c2dc49-1b6a-45ca-bc18-5d13c1c54b6e" providerId="AD" clId="Web-{ECF85511-6E95-D26A-D8D4-63E5C2AF5119}" dt="2022-05-26T00:48:47.786" v="539" actId="20577"/>
          <ac:spMkLst>
            <pc:docMk/>
            <pc:sldMk cId="1123504842" sldId="262"/>
            <ac:spMk id="4" creationId="{5D3C6BAF-0FF8-B1AE-5528-7B2259992264}"/>
          </ac:spMkLst>
        </pc:spChg>
        <pc:spChg chg="mod">
          <ac:chgData name="Dai, Luther" userId="S::daileilu@msu.edu::87c2dc49-1b6a-45ca-bc18-5d13c1c54b6e" providerId="AD" clId="Web-{ECF85511-6E95-D26A-D8D4-63E5C2AF5119}" dt="2022-05-26T00:57:35.959" v="707" actId="20577"/>
          <ac:spMkLst>
            <pc:docMk/>
            <pc:sldMk cId="1123504842" sldId="262"/>
            <ac:spMk id="5" creationId="{C9454E5E-6BAF-AA9C-5AB7-19F801A684AD}"/>
          </ac:spMkLst>
        </pc:spChg>
      </pc:sldChg>
      <pc:sldChg chg="addSp delSp modSp">
        <pc:chgData name="Dai, Luther" userId="S::daileilu@msu.edu::87c2dc49-1b6a-45ca-bc18-5d13c1c54b6e" providerId="AD" clId="Web-{ECF85511-6E95-D26A-D8D4-63E5C2AF5119}" dt="2022-05-25T23:58:05.041" v="50" actId="14100"/>
        <pc:sldMkLst>
          <pc:docMk/>
          <pc:sldMk cId="830619338" sldId="267"/>
        </pc:sldMkLst>
        <pc:spChg chg="del">
          <ac:chgData name="Dai, Luther" userId="S::daileilu@msu.edu::87c2dc49-1b6a-45ca-bc18-5d13c1c54b6e" providerId="AD" clId="Web-{ECF85511-6E95-D26A-D8D4-63E5C2AF5119}" dt="2022-05-25T23:57:51.041" v="45"/>
          <ac:spMkLst>
            <pc:docMk/>
            <pc:sldMk cId="830619338" sldId="267"/>
            <ac:spMk id="2" creationId="{4CAD016E-1785-5D2B-EC3A-B7337946C0BF}"/>
          </ac:spMkLst>
        </pc:spChg>
        <pc:spChg chg="del">
          <ac:chgData name="Dai, Luther" userId="S::daileilu@msu.edu::87c2dc49-1b6a-45ca-bc18-5d13c1c54b6e" providerId="AD" clId="Web-{ECF85511-6E95-D26A-D8D4-63E5C2AF5119}" dt="2022-05-25T23:57:53.760" v="46"/>
          <ac:spMkLst>
            <pc:docMk/>
            <pc:sldMk cId="830619338" sldId="267"/>
            <ac:spMk id="3" creationId="{59721FCB-C114-6A79-34BA-654816F5B5CF}"/>
          </ac:spMkLst>
        </pc:spChg>
        <pc:picChg chg="add mod">
          <ac:chgData name="Dai, Luther" userId="S::daileilu@msu.edu::87c2dc49-1b6a-45ca-bc18-5d13c1c54b6e" providerId="AD" clId="Web-{ECF85511-6E95-D26A-D8D4-63E5C2AF5119}" dt="2022-05-25T23:58:05.041" v="50" actId="14100"/>
          <ac:picMkLst>
            <pc:docMk/>
            <pc:sldMk cId="830619338" sldId="267"/>
            <ac:picMk id="4" creationId="{DC44F1F2-9921-F8BD-A425-00C7D86B6CFD}"/>
          </ac:picMkLst>
        </pc:picChg>
      </pc:sldChg>
    </pc:docChg>
  </pc:docChgLst>
  <pc:docChgLst>
    <pc:chgData name="Kakkad, Ruchi" userId="91797cae-6268-4de2-b2fb-a031f6ae549b" providerId="ADAL" clId="{4A49D70C-87AF-4F06-B489-34092C924D87}"/>
    <pc:docChg chg="undo redo custSel addSld delSld modSld sldOrd">
      <pc:chgData name="Kakkad, Ruchi" userId="91797cae-6268-4de2-b2fb-a031f6ae549b" providerId="ADAL" clId="{4A49D70C-87AF-4F06-B489-34092C924D87}" dt="2022-05-24T23:58:42.839" v="480"/>
      <pc:docMkLst>
        <pc:docMk/>
      </pc:docMkLst>
      <pc:sldChg chg="addSp modSp mod">
        <pc:chgData name="Kakkad, Ruchi" userId="91797cae-6268-4de2-b2fb-a031f6ae549b" providerId="ADAL" clId="{4A49D70C-87AF-4F06-B489-34092C924D87}" dt="2022-05-24T23:51:26.694" v="343" actId="108"/>
        <pc:sldMkLst>
          <pc:docMk/>
          <pc:sldMk cId="3918949841" sldId="257"/>
        </pc:sldMkLst>
        <pc:spChg chg="mod">
          <ac:chgData name="Kakkad, Ruchi" userId="91797cae-6268-4de2-b2fb-a031f6ae549b" providerId="ADAL" clId="{4A49D70C-87AF-4F06-B489-34092C924D87}" dt="2022-05-24T23:51:26.694" v="343" actId="108"/>
          <ac:spMkLst>
            <pc:docMk/>
            <pc:sldMk cId="3918949841" sldId="257"/>
            <ac:spMk id="3" creationId="{0212665A-9156-0AEF-2EAD-69D427441228}"/>
          </ac:spMkLst>
        </pc:spChg>
        <pc:spChg chg="add mod">
          <ac:chgData name="Kakkad, Ruchi" userId="91797cae-6268-4de2-b2fb-a031f6ae549b" providerId="ADAL" clId="{4A49D70C-87AF-4F06-B489-34092C924D87}" dt="2022-05-24T23:44:38.220" v="191" actId="20577"/>
          <ac:spMkLst>
            <pc:docMk/>
            <pc:sldMk cId="3918949841" sldId="257"/>
            <ac:spMk id="5" creationId="{76FF5BAD-8ABE-91FE-FFBD-931162E847CD}"/>
          </ac:spMkLst>
        </pc:spChg>
      </pc:sldChg>
      <pc:sldChg chg="addSp delSp modSp add mod">
        <pc:chgData name="Kakkad, Ruchi" userId="91797cae-6268-4de2-b2fb-a031f6ae549b" providerId="ADAL" clId="{4A49D70C-87AF-4F06-B489-34092C924D87}" dt="2022-05-24T23:57:45.301" v="470" actId="14100"/>
        <pc:sldMkLst>
          <pc:docMk/>
          <pc:sldMk cId="1865104979" sldId="258"/>
        </pc:sldMkLst>
        <pc:spChg chg="mod">
          <ac:chgData name="Kakkad, Ruchi" userId="91797cae-6268-4de2-b2fb-a031f6ae549b" providerId="ADAL" clId="{4A49D70C-87AF-4F06-B489-34092C924D87}" dt="2022-05-24T23:51:10.428" v="338" actId="207"/>
          <ac:spMkLst>
            <pc:docMk/>
            <pc:sldMk cId="1865104979" sldId="258"/>
            <ac:spMk id="3" creationId="{0212665A-9156-0AEF-2EAD-69D427441228}"/>
          </ac:spMkLst>
        </pc:spChg>
        <pc:spChg chg="add del mod">
          <ac:chgData name="Kakkad, Ruchi" userId="91797cae-6268-4de2-b2fb-a031f6ae549b" providerId="ADAL" clId="{4A49D70C-87AF-4F06-B489-34092C924D87}" dt="2022-05-24T23:49:55.175" v="332" actId="478"/>
          <ac:spMkLst>
            <pc:docMk/>
            <pc:sldMk cId="1865104979" sldId="258"/>
            <ac:spMk id="4" creationId="{19E711A1-D238-33C8-D751-2CE0C594FCFE}"/>
          </ac:spMkLst>
        </pc:spChg>
        <pc:spChg chg="del">
          <ac:chgData name="Kakkad, Ruchi" userId="91797cae-6268-4de2-b2fb-a031f6ae549b" providerId="ADAL" clId="{4A49D70C-87AF-4F06-B489-34092C924D87}" dt="2022-05-24T23:47:09.957" v="201" actId="478"/>
          <ac:spMkLst>
            <pc:docMk/>
            <pc:sldMk cId="1865104979" sldId="258"/>
            <ac:spMk id="5" creationId="{76FF5BAD-8ABE-91FE-FFBD-931162E847CD}"/>
          </ac:spMkLst>
        </pc:spChg>
        <pc:spChg chg="add mod">
          <ac:chgData name="Kakkad, Ruchi" userId="91797cae-6268-4de2-b2fb-a031f6ae549b" providerId="ADAL" clId="{4A49D70C-87AF-4F06-B489-34092C924D87}" dt="2022-05-24T23:57:32.251" v="469" actId="14100"/>
          <ac:spMkLst>
            <pc:docMk/>
            <pc:sldMk cId="1865104979" sldId="258"/>
            <ac:spMk id="6" creationId="{C3C5F937-BA87-EE93-3A1A-E0BFB3E67158}"/>
          </ac:spMkLst>
        </pc:spChg>
        <pc:spChg chg="add mod">
          <ac:chgData name="Kakkad, Ruchi" userId="91797cae-6268-4de2-b2fb-a031f6ae549b" providerId="ADAL" clId="{4A49D70C-87AF-4F06-B489-34092C924D87}" dt="2022-05-24T23:54:44.656" v="424" actId="113"/>
          <ac:spMkLst>
            <pc:docMk/>
            <pc:sldMk cId="1865104979" sldId="258"/>
            <ac:spMk id="7" creationId="{DC2DE638-F57F-EB43-FC45-3EF05C3884F8}"/>
          </ac:spMkLst>
        </pc:spChg>
        <pc:spChg chg="add mod">
          <ac:chgData name="Kakkad, Ruchi" userId="91797cae-6268-4de2-b2fb-a031f6ae549b" providerId="ADAL" clId="{4A49D70C-87AF-4F06-B489-34092C924D87}" dt="2022-05-24T23:57:45.301" v="470" actId="14100"/>
          <ac:spMkLst>
            <pc:docMk/>
            <pc:sldMk cId="1865104979" sldId="258"/>
            <ac:spMk id="9" creationId="{B58BB6B6-AA9C-D462-D2F4-41AC354A800F}"/>
          </ac:spMkLst>
        </pc:spChg>
        <pc:spChg chg="add del mod">
          <ac:chgData name="Kakkad, Ruchi" userId="91797cae-6268-4de2-b2fb-a031f6ae549b" providerId="ADAL" clId="{4A49D70C-87AF-4F06-B489-34092C924D87}" dt="2022-05-24T23:54:48.898" v="426"/>
          <ac:spMkLst>
            <pc:docMk/>
            <pc:sldMk cId="1865104979" sldId="258"/>
            <ac:spMk id="11" creationId="{A8698D78-4FCE-0D25-C61D-21C8723BF188}"/>
          </ac:spMkLst>
        </pc:spChg>
        <pc:spChg chg="add mod">
          <ac:chgData name="Kakkad, Ruchi" userId="91797cae-6268-4de2-b2fb-a031f6ae549b" providerId="ADAL" clId="{4A49D70C-87AF-4F06-B489-34092C924D87}" dt="2022-05-24T23:55:34.147" v="463" actId="20577"/>
          <ac:spMkLst>
            <pc:docMk/>
            <pc:sldMk cId="1865104979" sldId="258"/>
            <ac:spMk id="12" creationId="{75B52638-DE7E-3FCD-1E98-050AB64521B4}"/>
          </ac:spMkLst>
        </pc:spChg>
      </pc:sldChg>
      <pc:sldChg chg="addSp delSp modSp add mod">
        <pc:chgData name="Kakkad, Ruchi" userId="91797cae-6268-4de2-b2fb-a031f6ae549b" providerId="ADAL" clId="{4A49D70C-87AF-4F06-B489-34092C924D87}" dt="2022-05-24T23:58:10.998" v="473"/>
        <pc:sldMkLst>
          <pc:docMk/>
          <pc:sldMk cId="1410780700" sldId="259"/>
        </pc:sldMkLst>
        <pc:spChg chg="mod">
          <ac:chgData name="Kakkad, Ruchi" userId="91797cae-6268-4de2-b2fb-a031f6ae549b" providerId="ADAL" clId="{4A49D70C-87AF-4F06-B489-34092C924D87}" dt="2022-05-24T23:51:31.784" v="344" actId="108"/>
          <ac:spMkLst>
            <pc:docMk/>
            <pc:sldMk cId="1410780700" sldId="259"/>
            <ac:spMk id="3" creationId="{0212665A-9156-0AEF-2EAD-69D427441228}"/>
          </ac:spMkLst>
        </pc:spChg>
        <pc:spChg chg="add del mod">
          <ac:chgData name="Kakkad, Ruchi" userId="91797cae-6268-4de2-b2fb-a031f6ae549b" providerId="ADAL" clId="{4A49D70C-87AF-4F06-B489-34092C924D87}" dt="2022-05-24T23:58:05.721" v="471" actId="478"/>
          <ac:spMkLst>
            <pc:docMk/>
            <pc:sldMk cId="1410780700" sldId="259"/>
            <ac:spMk id="6" creationId="{701D3D67-673D-5486-363F-B3B1FE863513}"/>
          </ac:spMkLst>
        </pc:spChg>
        <pc:spChg chg="add del mod">
          <ac:chgData name="Kakkad, Ruchi" userId="91797cae-6268-4de2-b2fb-a031f6ae549b" providerId="ADAL" clId="{4A49D70C-87AF-4F06-B489-34092C924D87}" dt="2022-05-24T23:58:09.925" v="472" actId="478"/>
          <ac:spMkLst>
            <pc:docMk/>
            <pc:sldMk cId="1410780700" sldId="259"/>
            <ac:spMk id="7" creationId="{E9272D11-2532-C86D-747F-5A012DD0D4B9}"/>
          </ac:spMkLst>
        </pc:spChg>
        <pc:spChg chg="add del mod">
          <ac:chgData name="Kakkad, Ruchi" userId="91797cae-6268-4de2-b2fb-a031f6ae549b" providerId="ADAL" clId="{4A49D70C-87AF-4F06-B489-34092C924D87}" dt="2022-05-24T23:58:09.925" v="472" actId="478"/>
          <ac:spMkLst>
            <pc:docMk/>
            <pc:sldMk cId="1410780700" sldId="259"/>
            <ac:spMk id="8" creationId="{F9E17C0B-D45F-4431-A406-A06C62F89B49}"/>
          </ac:spMkLst>
        </pc:spChg>
        <pc:spChg chg="add del mod">
          <ac:chgData name="Kakkad, Ruchi" userId="91797cae-6268-4de2-b2fb-a031f6ae549b" providerId="ADAL" clId="{4A49D70C-87AF-4F06-B489-34092C924D87}" dt="2022-05-24T23:58:09.925" v="472" actId="478"/>
          <ac:spMkLst>
            <pc:docMk/>
            <pc:sldMk cId="1410780700" sldId="259"/>
            <ac:spMk id="9" creationId="{69DEBC0D-81B6-EFAD-4AA5-99BE4769877C}"/>
          </ac:spMkLst>
        </pc:spChg>
        <pc:spChg chg="add mod">
          <ac:chgData name="Kakkad, Ruchi" userId="91797cae-6268-4de2-b2fb-a031f6ae549b" providerId="ADAL" clId="{4A49D70C-87AF-4F06-B489-34092C924D87}" dt="2022-05-24T23:58:10.998" v="473"/>
          <ac:spMkLst>
            <pc:docMk/>
            <pc:sldMk cId="1410780700" sldId="259"/>
            <ac:spMk id="10" creationId="{C7489EF0-5FBB-504B-21C7-76FC71949B4D}"/>
          </ac:spMkLst>
        </pc:spChg>
        <pc:spChg chg="add mod">
          <ac:chgData name="Kakkad, Ruchi" userId="91797cae-6268-4de2-b2fb-a031f6ae549b" providerId="ADAL" clId="{4A49D70C-87AF-4F06-B489-34092C924D87}" dt="2022-05-24T23:58:10.998" v="473"/>
          <ac:spMkLst>
            <pc:docMk/>
            <pc:sldMk cId="1410780700" sldId="259"/>
            <ac:spMk id="11" creationId="{E0B3884C-5706-C936-4EC6-5DA4CFD4609D}"/>
          </ac:spMkLst>
        </pc:spChg>
        <pc:spChg chg="add mod">
          <ac:chgData name="Kakkad, Ruchi" userId="91797cae-6268-4de2-b2fb-a031f6ae549b" providerId="ADAL" clId="{4A49D70C-87AF-4F06-B489-34092C924D87}" dt="2022-05-24T23:58:10.998" v="473"/>
          <ac:spMkLst>
            <pc:docMk/>
            <pc:sldMk cId="1410780700" sldId="259"/>
            <ac:spMk id="12" creationId="{5C634787-C78B-B989-5E04-C47DDC5390E2}"/>
          </ac:spMkLst>
        </pc:spChg>
        <pc:spChg chg="add mod">
          <ac:chgData name="Kakkad, Ruchi" userId="91797cae-6268-4de2-b2fb-a031f6ae549b" providerId="ADAL" clId="{4A49D70C-87AF-4F06-B489-34092C924D87}" dt="2022-05-24T23:58:10.998" v="473"/>
          <ac:spMkLst>
            <pc:docMk/>
            <pc:sldMk cId="1410780700" sldId="259"/>
            <ac:spMk id="13" creationId="{60C30436-E3CD-5A2F-9B2A-A99CF74B14C8}"/>
          </ac:spMkLst>
        </pc:spChg>
      </pc:sldChg>
      <pc:sldChg chg="addSp delSp modSp add mod">
        <pc:chgData name="Kakkad, Ruchi" userId="91797cae-6268-4de2-b2fb-a031f6ae549b" providerId="ADAL" clId="{4A49D70C-87AF-4F06-B489-34092C924D87}" dt="2022-05-24T23:58:21.816" v="476"/>
        <pc:sldMkLst>
          <pc:docMk/>
          <pc:sldMk cId="575147750" sldId="260"/>
        </pc:sldMkLst>
        <pc:spChg chg="mod">
          <ac:chgData name="Kakkad, Ruchi" userId="91797cae-6268-4de2-b2fb-a031f6ae549b" providerId="ADAL" clId="{4A49D70C-87AF-4F06-B489-34092C924D87}" dt="2022-05-24T23:51:35.145" v="345" actId="108"/>
          <ac:spMkLst>
            <pc:docMk/>
            <pc:sldMk cId="575147750" sldId="260"/>
            <ac:spMk id="3" creationId="{0212665A-9156-0AEF-2EAD-69D427441228}"/>
          </ac:spMkLst>
        </pc:spChg>
        <pc:spChg chg="add del mod">
          <ac:chgData name="Kakkad, Ruchi" userId="91797cae-6268-4de2-b2fb-a031f6ae549b" providerId="ADAL" clId="{4A49D70C-87AF-4F06-B489-34092C924D87}" dt="2022-05-24T23:58:20.963" v="475" actId="478"/>
          <ac:spMkLst>
            <pc:docMk/>
            <pc:sldMk cId="575147750" sldId="260"/>
            <ac:spMk id="6" creationId="{5BE7F6AC-34CE-F4CD-D2A6-2DF2680082E0}"/>
          </ac:spMkLst>
        </pc:spChg>
        <pc:spChg chg="add del mod">
          <ac:chgData name="Kakkad, Ruchi" userId="91797cae-6268-4de2-b2fb-a031f6ae549b" providerId="ADAL" clId="{4A49D70C-87AF-4F06-B489-34092C924D87}" dt="2022-05-24T23:58:20.963" v="475" actId="478"/>
          <ac:spMkLst>
            <pc:docMk/>
            <pc:sldMk cId="575147750" sldId="260"/>
            <ac:spMk id="7" creationId="{B0076E08-E48E-A92D-592D-390179F03550}"/>
          </ac:spMkLst>
        </pc:spChg>
        <pc:spChg chg="add del mod">
          <ac:chgData name="Kakkad, Ruchi" userId="91797cae-6268-4de2-b2fb-a031f6ae549b" providerId="ADAL" clId="{4A49D70C-87AF-4F06-B489-34092C924D87}" dt="2022-05-24T23:58:16.796" v="474" actId="478"/>
          <ac:spMkLst>
            <pc:docMk/>
            <pc:sldMk cId="575147750" sldId="260"/>
            <ac:spMk id="8" creationId="{C7A7FFDF-5FED-1CDC-D034-E84C726DBFA4}"/>
          </ac:spMkLst>
        </pc:spChg>
        <pc:spChg chg="add del mod">
          <ac:chgData name="Kakkad, Ruchi" userId="91797cae-6268-4de2-b2fb-a031f6ae549b" providerId="ADAL" clId="{4A49D70C-87AF-4F06-B489-34092C924D87}" dt="2022-05-24T23:58:20.963" v="475" actId="478"/>
          <ac:spMkLst>
            <pc:docMk/>
            <pc:sldMk cId="575147750" sldId="260"/>
            <ac:spMk id="9" creationId="{8938D6C2-DCEC-EAB4-1206-619E988EE396}"/>
          </ac:spMkLst>
        </pc:spChg>
        <pc:spChg chg="add mod">
          <ac:chgData name="Kakkad, Ruchi" userId="91797cae-6268-4de2-b2fb-a031f6ae549b" providerId="ADAL" clId="{4A49D70C-87AF-4F06-B489-34092C924D87}" dt="2022-05-24T23:58:21.816" v="476"/>
          <ac:spMkLst>
            <pc:docMk/>
            <pc:sldMk cId="575147750" sldId="260"/>
            <ac:spMk id="10" creationId="{635B949F-676D-ABD1-1515-75B0663EEF5D}"/>
          </ac:spMkLst>
        </pc:spChg>
        <pc:spChg chg="add mod">
          <ac:chgData name="Kakkad, Ruchi" userId="91797cae-6268-4de2-b2fb-a031f6ae549b" providerId="ADAL" clId="{4A49D70C-87AF-4F06-B489-34092C924D87}" dt="2022-05-24T23:58:21.816" v="476"/>
          <ac:spMkLst>
            <pc:docMk/>
            <pc:sldMk cId="575147750" sldId="260"/>
            <ac:spMk id="11" creationId="{A3246AFB-CD2A-931D-8118-5EFA7FBD1474}"/>
          </ac:spMkLst>
        </pc:spChg>
        <pc:spChg chg="add mod">
          <ac:chgData name="Kakkad, Ruchi" userId="91797cae-6268-4de2-b2fb-a031f6ae549b" providerId="ADAL" clId="{4A49D70C-87AF-4F06-B489-34092C924D87}" dt="2022-05-24T23:58:21.816" v="476"/>
          <ac:spMkLst>
            <pc:docMk/>
            <pc:sldMk cId="575147750" sldId="260"/>
            <ac:spMk id="12" creationId="{E9162F94-40D1-7EB8-051B-9E8AD246B1ED}"/>
          </ac:spMkLst>
        </pc:spChg>
        <pc:spChg chg="add mod">
          <ac:chgData name="Kakkad, Ruchi" userId="91797cae-6268-4de2-b2fb-a031f6ae549b" providerId="ADAL" clId="{4A49D70C-87AF-4F06-B489-34092C924D87}" dt="2022-05-24T23:58:21.816" v="476"/>
          <ac:spMkLst>
            <pc:docMk/>
            <pc:sldMk cId="575147750" sldId="260"/>
            <ac:spMk id="13" creationId="{62E7ACE9-649A-1785-0C01-2BFFF38BA8D8}"/>
          </ac:spMkLst>
        </pc:spChg>
      </pc:sldChg>
      <pc:sldChg chg="addSp delSp modSp add mod">
        <pc:chgData name="Kakkad, Ruchi" userId="91797cae-6268-4de2-b2fb-a031f6ae549b" providerId="ADAL" clId="{4A49D70C-87AF-4F06-B489-34092C924D87}" dt="2022-05-24T23:58:32.014" v="478"/>
        <pc:sldMkLst>
          <pc:docMk/>
          <pc:sldMk cId="1025974448" sldId="261"/>
        </pc:sldMkLst>
        <pc:spChg chg="mod">
          <ac:chgData name="Kakkad, Ruchi" userId="91797cae-6268-4de2-b2fb-a031f6ae549b" providerId="ADAL" clId="{4A49D70C-87AF-4F06-B489-34092C924D87}" dt="2022-05-24T23:51:39.034" v="346" actId="108"/>
          <ac:spMkLst>
            <pc:docMk/>
            <pc:sldMk cId="1025974448" sldId="261"/>
            <ac:spMk id="3" creationId="{0212665A-9156-0AEF-2EAD-69D427441228}"/>
          </ac:spMkLst>
        </pc:spChg>
        <pc:spChg chg="add del mod">
          <ac:chgData name="Kakkad, Ruchi" userId="91797cae-6268-4de2-b2fb-a031f6ae549b" providerId="ADAL" clId="{4A49D70C-87AF-4F06-B489-34092C924D87}" dt="2022-05-24T23:58:30.820" v="477" actId="478"/>
          <ac:spMkLst>
            <pc:docMk/>
            <pc:sldMk cId="1025974448" sldId="261"/>
            <ac:spMk id="6" creationId="{18D1D248-4378-F530-994E-ECC77E772A2A}"/>
          </ac:spMkLst>
        </pc:spChg>
        <pc:spChg chg="add del mod">
          <ac:chgData name="Kakkad, Ruchi" userId="91797cae-6268-4de2-b2fb-a031f6ae549b" providerId="ADAL" clId="{4A49D70C-87AF-4F06-B489-34092C924D87}" dt="2022-05-24T23:58:30.820" v="477" actId="478"/>
          <ac:spMkLst>
            <pc:docMk/>
            <pc:sldMk cId="1025974448" sldId="261"/>
            <ac:spMk id="7" creationId="{7788B897-7F89-92AF-DDE5-B4DF4D9819C1}"/>
          </ac:spMkLst>
        </pc:spChg>
        <pc:spChg chg="add del mod">
          <ac:chgData name="Kakkad, Ruchi" userId="91797cae-6268-4de2-b2fb-a031f6ae549b" providerId="ADAL" clId="{4A49D70C-87AF-4F06-B489-34092C924D87}" dt="2022-05-24T23:58:30.820" v="477" actId="478"/>
          <ac:spMkLst>
            <pc:docMk/>
            <pc:sldMk cId="1025974448" sldId="261"/>
            <ac:spMk id="8" creationId="{27ECC577-E715-021C-2CFD-4D5C0225A9EA}"/>
          </ac:spMkLst>
        </pc:spChg>
        <pc:spChg chg="add del mod">
          <ac:chgData name="Kakkad, Ruchi" userId="91797cae-6268-4de2-b2fb-a031f6ae549b" providerId="ADAL" clId="{4A49D70C-87AF-4F06-B489-34092C924D87}" dt="2022-05-24T23:58:30.820" v="477" actId="478"/>
          <ac:spMkLst>
            <pc:docMk/>
            <pc:sldMk cId="1025974448" sldId="261"/>
            <ac:spMk id="9" creationId="{BC88219F-F6AF-4828-F985-27B3CF1047FA}"/>
          </ac:spMkLst>
        </pc:spChg>
        <pc:spChg chg="add mod">
          <ac:chgData name="Kakkad, Ruchi" userId="91797cae-6268-4de2-b2fb-a031f6ae549b" providerId="ADAL" clId="{4A49D70C-87AF-4F06-B489-34092C924D87}" dt="2022-05-24T23:58:32.014" v="478"/>
          <ac:spMkLst>
            <pc:docMk/>
            <pc:sldMk cId="1025974448" sldId="261"/>
            <ac:spMk id="10" creationId="{0D84CE96-0EEC-FB35-4731-A33E97A70B09}"/>
          </ac:spMkLst>
        </pc:spChg>
        <pc:spChg chg="add mod">
          <ac:chgData name="Kakkad, Ruchi" userId="91797cae-6268-4de2-b2fb-a031f6ae549b" providerId="ADAL" clId="{4A49D70C-87AF-4F06-B489-34092C924D87}" dt="2022-05-24T23:58:32.014" v="478"/>
          <ac:spMkLst>
            <pc:docMk/>
            <pc:sldMk cId="1025974448" sldId="261"/>
            <ac:spMk id="11" creationId="{1277D56E-B775-2437-2FDC-740857C80F84}"/>
          </ac:spMkLst>
        </pc:spChg>
        <pc:spChg chg="add mod">
          <ac:chgData name="Kakkad, Ruchi" userId="91797cae-6268-4de2-b2fb-a031f6ae549b" providerId="ADAL" clId="{4A49D70C-87AF-4F06-B489-34092C924D87}" dt="2022-05-24T23:58:32.014" v="478"/>
          <ac:spMkLst>
            <pc:docMk/>
            <pc:sldMk cId="1025974448" sldId="261"/>
            <ac:spMk id="12" creationId="{0FB550F0-168F-6B96-9CDB-5B744C870355}"/>
          </ac:spMkLst>
        </pc:spChg>
        <pc:spChg chg="add mod">
          <ac:chgData name="Kakkad, Ruchi" userId="91797cae-6268-4de2-b2fb-a031f6ae549b" providerId="ADAL" clId="{4A49D70C-87AF-4F06-B489-34092C924D87}" dt="2022-05-24T23:58:32.014" v="478"/>
          <ac:spMkLst>
            <pc:docMk/>
            <pc:sldMk cId="1025974448" sldId="261"/>
            <ac:spMk id="13" creationId="{0B1E7D7F-C1A8-7B06-9E00-8CB0A7E7C2D6}"/>
          </ac:spMkLst>
        </pc:spChg>
      </pc:sldChg>
      <pc:sldChg chg="addSp delSp modSp add mod">
        <pc:chgData name="Kakkad, Ruchi" userId="91797cae-6268-4de2-b2fb-a031f6ae549b" providerId="ADAL" clId="{4A49D70C-87AF-4F06-B489-34092C924D87}" dt="2022-05-24T23:58:42.839" v="480"/>
        <pc:sldMkLst>
          <pc:docMk/>
          <pc:sldMk cId="1123504842" sldId="262"/>
        </pc:sldMkLst>
        <pc:spChg chg="mod">
          <ac:chgData name="Kakkad, Ruchi" userId="91797cae-6268-4de2-b2fb-a031f6ae549b" providerId="ADAL" clId="{4A49D70C-87AF-4F06-B489-34092C924D87}" dt="2022-05-24T23:51:42.036" v="347" actId="108"/>
          <ac:spMkLst>
            <pc:docMk/>
            <pc:sldMk cId="1123504842" sldId="262"/>
            <ac:spMk id="3" creationId="{0212665A-9156-0AEF-2EAD-69D427441228}"/>
          </ac:spMkLst>
        </pc:spChg>
        <pc:spChg chg="add del mod">
          <ac:chgData name="Kakkad, Ruchi" userId="91797cae-6268-4de2-b2fb-a031f6ae549b" providerId="ADAL" clId="{4A49D70C-87AF-4F06-B489-34092C924D87}" dt="2022-05-24T23:58:42.117" v="479" actId="478"/>
          <ac:spMkLst>
            <pc:docMk/>
            <pc:sldMk cId="1123504842" sldId="262"/>
            <ac:spMk id="6" creationId="{8EC7D1A3-A479-AD1B-DF7B-EA37CAAED6AC}"/>
          </ac:spMkLst>
        </pc:spChg>
        <pc:spChg chg="add del mod">
          <ac:chgData name="Kakkad, Ruchi" userId="91797cae-6268-4de2-b2fb-a031f6ae549b" providerId="ADAL" clId="{4A49D70C-87AF-4F06-B489-34092C924D87}" dt="2022-05-24T23:58:42.117" v="479" actId="478"/>
          <ac:spMkLst>
            <pc:docMk/>
            <pc:sldMk cId="1123504842" sldId="262"/>
            <ac:spMk id="7" creationId="{747168DA-3729-8158-A5F4-DDF2190024E7}"/>
          </ac:spMkLst>
        </pc:spChg>
        <pc:spChg chg="add del mod">
          <ac:chgData name="Kakkad, Ruchi" userId="91797cae-6268-4de2-b2fb-a031f6ae549b" providerId="ADAL" clId="{4A49D70C-87AF-4F06-B489-34092C924D87}" dt="2022-05-24T23:58:42.117" v="479" actId="478"/>
          <ac:spMkLst>
            <pc:docMk/>
            <pc:sldMk cId="1123504842" sldId="262"/>
            <ac:spMk id="8" creationId="{29F4455B-FDB4-F83C-2A0C-432A38F75B0C}"/>
          </ac:spMkLst>
        </pc:spChg>
        <pc:spChg chg="add del mod">
          <ac:chgData name="Kakkad, Ruchi" userId="91797cae-6268-4de2-b2fb-a031f6ae549b" providerId="ADAL" clId="{4A49D70C-87AF-4F06-B489-34092C924D87}" dt="2022-05-24T23:58:42.117" v="479" actId="478"/>
          <ac:spMkLst>
            <pc:docMk/>
            <pc:sldMk cId="1123504842" sldId="262"/>
            <ac:spMk id="9" creationId="{AD509BAA-F9B2-6162-5BE8-2D6A52AE379D}"/>
          </ac:spMkLst>
        </pc:spChg>
        <pc:spChg chg="add mod">
          <ac:chgData name="Kakkad, Ruchi" userId="91797cae-6268-4de2-b2fb-a031f6ae549b" providerId="ADAL" clId="{4A49D70C-87AF-4F06-B489-34092C924D87}" dt="2022-05-24T23:58:42.839" v="480"/>
          <ac:spMkLst>
            <pc:docMk/>
            <pc:sldMk cId="1123504842" sldId="262"/>
            <ac:spMk id="10" creationId="{B82BD999-772C-9330-A78D-E9C212639FB2}"/>
          </ac:spMkLst>
        </pc:spChg>
        <pc:spChg chg="add mod">
          <ac:chgData name="Kakkad, Ruchi" userId="91797cae-6268-4de2-b2fb-a031f6ae549b" providerId="ADAL" clId="{4A49D70C-87AF-4F06-B489-34092C924D87}" dt="2022-05-24T23:58:42.839" v="480"/>
          <ac:spMkLst>
            <pc:docMk/>
            <pc:sldMk cId="1123504842" sldId="262"/>
            <ac:spMk id="11" creationId="{FCBCACF2-F257-7D11-B6CC-B644EA41952C}"/>
          </ac:spMkLst>
        </pc:spChg>
        <pc:spChg chg="add mod">
          <ac:chgData name="Kakkad, Ruchi" userId="91797cae-6268-4de2-b2fb-a031f6ae549b" providerId="ADAL" clId="{4A49D70C-87AF-4F06-B489-34092C924D87}" dt="2022-05-24T23:58:42.839" v="480"/>
          <ac:spMkLst>
            <pc:docMk/>
            <pc:sldMk cId="1123504842" sldId="262"/>
            <ac:spMk id="12" creationId="{43489014-E5E9-1FBA-6CE7-9E9C5FA252CD}"/>
          </ac:spMkLst>
        </pc:spChg>
        <pc:spChg chg="add mod">
          <ac:chgData name="Kakkad, Ruchi" userId="91797cae-6268-4de2-b2fb-a031f6ae549b" providerId="ADAL" clId="{4A49D70C-87AF-4F06-B489-34092C924D87}" dt="2022-05-24T23:58:42.839" v="480"/>
          <ac:spMkLst>
            <pc:docMk/>
            <pc:sldMk cId="1123504842" sldId="262"/>
            <ac:spMk id="13" creationId="{F4EA7D66-231E-E0EC-1B4B-7552D4434EB5}"/>
          </ac:spMkLst>
        </pc:spChg>
      </pc:sldChg>
      <pc:sldChg chg="new del">
        <pc:chgData name="Kakkad, Ruchi" userId="91797cae-6268-4de2-b2fb-a031f6ae549b" providerId="ADAL" clId="{4A49D70C-87AF-4F06-B489-34092C924D87}" dt="2022-05-24T23:49:14.145" v="322" actId="47"/>
        <pc:sldMkLst>
          <pc:docMk/>
          <pc:sldMk cId="3640936397" sldId="262"/>
        </pc:sldMkLst>
      </pc:sldChg>
      <pc:sldChg chg="addSp delSp modSp add mod ord setBg">
        <pc:chgData name="Kakkad, Ruchi" userId="91797cae-6268-4de2-b2fb-a031f6ae549b" providerId="ADAL" clId="{4A49D70C-87AF-4F06-B489-34092C924D87}" dt="2022-05-24T23:53:16.289" v="401" actId="404"/>
        <pc:sldMkLst>
          <pc:docMk/>
          <pc:sldMk cId="358262765" sldId="263"/>
        </pc:sldMkLst>
        <pc:spChg chg="add del mod">
          <ac:chgData name="Kakkad, Ruchi" userId="91797cae-6268-4de2-b2fb-a031f6ae549b" providerId="ADAL" clId="{4A49D70C-87AF-4F06-B489-34092C924D87}" dt="2022-05-24T23:52:54.788" v="374" actId="478"/>
          <ac:spMkLst>
            <pc:docMk/>
            <pc:sldMk cId="358262765" sldId="263"/>
            <ac:spMk id="4" creationId="{563F88CF-E3B5-C8C4-1AE4-6263C5199D80}"/>
          </ac:spMkLst>
        </pc:spChg>
        <pc:spChg chg="add mod">
          <ac:chgData name="Kakkad, Ruchi" userId="91797cae-6268-4de2-b2fb-a031f6ae549b" providerId="ADAL" clId="{4A49D70C-87AF-4F06-B489-34092C924D87}" dt="2022-05-24T23:53:16.289" v="401" actId="404"/>
          <ac:spMkLst>
            <pc:docMk/>
            <pc:sldMk cId="358262765" sldId="263"/>
            <ac:spMk id="5" creationId="{364E162B-C76C-875E-D05A-759DECD47282}"/>
          </ac:spMkLst>
        </pc:spChg>
      </pc:sldChg>
    </pc:docChg>
  </pc:docChgLst>
  <pc:docChgLst>
    <pc:chgData name="Guel, Michael" userId="S::guelmich@msu.edu::4e90cbd3-7aa2-48ad-a0bd-493e6fbbb246" providerId="AD" clId="Web-{116BAC85-03C3-4470-A115-1766136C21F6}"/>
    <pc:docChg chg="addSld delSld modSld">
      <pc:chgData name="Guel, Michael" userId="S::guelmich@msu.edu::4e90cbd3-7aa2-48ad-a0bd-493e6fbbb246" providerId="AD" clId="Web-{116BAC85-03C3-4470-A115-1766136C21F6}" dt="2022-05-26T00:58:13.345" v="1016" actId="20577"/>
      <pc:docMkLst>
        <pc:docMk/>
      </pc:docMkLst>
      <pc:sldChg chg="modSp">
        <pc:chgData name="Guel, Michael" userId="S::guelmich@msu.edu::4e90cbd3-7aa2-48ad-a0bd-493e6fbbb246" providerId="AD" clId="Web-{116BAC85-03C3-4470-A115-1766136C21F6}" dt="2022-05-25T01:44:20.749" v="112" actId="20577"/>
        <pc:sldMkLst>
          <pc:docMk/>
          <pc:sldMk cId="3918949841" sldId="257"/>
        </pc:sldMkLst>
        <pc:spChg chg="mod">
          <ac:chgData name="Guel, Michael" userId="S::guelmich@msu.edu::4e90cbd3-7aa2-48ad-a0bd-493e6fbbb246" providerId="AD" clId="Web-{116BAC85-03C3-4470-A115-1766136C21F6}" dt="2022-05-25T01:44:20.749" v="112" actId="20577"/>
          <ac:spMkLst>
            <pc:docMk/>
            <pc:sldMk cId="3918949841" sldId="257"/>
            <ac:spMk id="5" creationId="{76FF5BAD-8ABE-91FE-FFBD-931162E847CD}"/>
          </ac:spMkLst>
        </pc:spChg>
      </pc:sldChg>
      <pc:sldChg chg="addSp delSp modSp">
        <pc:chgData name="Guel, Michael" userId="S::guelmich@msu.edu::4e90cbd3-7aa2-48ad-a0bd-493e6fbbb246" providerId="AD" clId="Web-{116BAC85-03C3-4470-A115-1766136C21F6}" dt="2022-05-26T00:42:09.645" v="313" actId="20577"/>
        <pc:sldMkLst>
          <pc:docMk/>
          <pc:sldMk cId="1025974448" sldId="261"/>
        </pc:sldMkLst>
        <pc:spChg chg="add mod">
          <ac:chgData name="Guel, Michael" userId="S::guelmich@msu.edu::4e90cbd3-7aa2-48ad-a0bd-493e6fbbb246" providerId="AD" clId="Web-{116BAC85-03C3-4470-A115-1766136C21F6}" dt="2022-05-26T00:42:09.645" v="313" actId="20577"/>
          <ac:spMkLst>
            <pc:docMk/>
            <pc:sldMk cId="1025974448" sldId="261"/>
            <ac:spMk id="4" creationId="{6C2BFFAD-1D02-78BF-6D03-EAFB3379D59C}"/>
          </ac:spMkLst>
        </pc:spChg>
        <pc:spChg chg="add del mod">
          <ac:chgData name="Guel, Michael" userId="S::guelmich@msu.edu::4e90cbd3-7aa2-48ad-a0bd-493e6fbbb246" providerId="AD" clId="Web-{116BAC85-03C3-4470-A115-1766136C21F6}" dt="2022-05-25T23:46:48.453" v="118"/>
          <ac:spMkLst>
            <pc:docMk/>
            <pc:sldMk cId="1025974448" sldId="261"/>
            <ac:spMk id="5" creationId="{7A9C2279-3B1D-1EC8-8BB4-DA60423D6184}"/>
          </ac:spMkLst>
        </pc:spChg>
        <pc:spChg chg="mod">
          <ac:chgData name="Guel, Michael" userId="S::guelmich@msu.edu::4e90cbd3-7aa2-48ad-a0bd-493e6fbbb246" providerId="AD" clId="Web-{116BAC85-03C3-4470-A115-1766136C21F6}" dt="2022-05-26T00:37:38.813" v="310" actId="20577"/>
          <ac:spMkLst>
            <pc:docMk/>
            <pc:sldMk cId="1025974448" sldId="261"/>
            <ac:spMk id="6" creationId="{F4600731-D881-99CB-CF3C-C2D6A5126E02}"/>
          </ac:spMkLst>
        </pc:spChg>
      </pc:sldChg>
      <pc:sldChg chg="addSp modSp">
        <pc:chgData name="Guel, Michael" userId="S::guelmich@msu.edu::4e90cbd3-7aa2-48ad-a0bd-493e6fbbb246" providerId="AD" clId="Web-{116BAC85-03C3-4470-A115-1766136C21F6}" dt="2022-05-26T00:58:13.345" v="1016" actId="20577"/>
        <pc:sldMkLst>
          <pc:docMk/>
          <pc:sldMk cId="1123504842" sldId="262"/>
        </pc:sldMkLst>
        <pc:spChg chg="add mod">
          <ac:chgData name="Guel, Michael" userId="S::guelmich@msu.edu::4e90cbd3-7aa2-48ad-a0bd-493e6fbbb246" providerId="AD" clId="Web-{116BAC85-03C3-4470-A115-1766136C21F6}" dt="2022-05-26T00:45:52.726" v="424" actId="20577"/>
          <ac:spMkLst>
            <pc:docMk/>
            <pc:sldMk cId="1123504842" sldId="262"/>
            <ac:spMk id="4" creationId="{5D3C6BAF-0FF8-B1AE-5528-7B2259992264}"/>
          </ac:spMkLst>
        </pc:spChg>
        <pc:spChg chg="add mod">
          <ac:chgData name="Guel, Michael" userId="S::guelmich@msu.edu::4e90cbd3-7aa2-48ad-a0bd-493e6fbbb246" providerId="AD" clId="Web-{116BAC85-03C3-4470-A115-1766136C21F6}" dt="2022-05-26T00:58:13.345" v="1016" actId="20577"/>
          <ac:spMkLst>
            <pc:docMk/>
            <pc:sldMk cId="1123504842" sldId="262"/>
            <ac:spMk id="5" creationId="{C9454E5E-6BAF-AA9C-5AB7-19F801A684AD}"/>
          </ac:spMkLst>
        </pc:spChg>
      </pc:sldChg>
      <pc:sldChg chg="addSp delSp modSp">
        <pc:chgData name="Guel, Michael" userId="S::guelmich@msu.edu::4e90cbd3-7aa2-48ad-a0bd-493e6fbbb246" providerId="AD" clId="Web-{116BAC85-03C3-4470-A115-1766136C21F6}" dt="2022-05-25T01:22:21.702" v="3"/>
        <pc:sldMkLst>
          <pc:docMk/>
          <pc:sldMk cId="358262765" sldId="263"/>
        </pc:sldMkLst>
        <pc:picChg chg="add del mod">
          <ac:chgData name="Guel, Michael" userId="S::guelmich@msu.edu::4e90cbd3-7aa2-48ad-a0bd-493e6fbbb246" providerId="AD" clId="Web-{116BAC85-03C3-4470-A115-1766136C21F6}" dt="2022-05-25T01:22:21.702" v="3"/>
          <ac:picMkLst>
            <pc:docMk/>
            <pc:sldMk cId="358262765" sldId="263"/>
            <ac:picMk id="2" creationId="{23C83304-DD98-45ED-72D6-9927E8D8BA26}"/>
          </ac:picMkLst>
        </pc:picChg>
      </pc:sldChg>
      <pc:sldChg chg="addSp delSp modSp new">
        <pc:chgData name="Guel, Michael" userId="S::guelmich@msu.edu::4e90cbd3-7aa2-48ad-a0bd-493e6fbbb246" providerId="AD" clId="Web-{116BAC85-03C3-4470-A115-1766136C21F6}" dt="2022-05-25T01:24:25.575" v="24" actId="1076"/>
        <pc:sldMkLst>
          <pc:docMk/>
          <pc:sldMk cId="1609369886" sldId="264"/>
        </pc:sldMkLst>
        <pc:spChg chg="del mod">
          <ac:chgData name="Guel, Michael" userId="S::guelmich@msu.edu::4e90cbd3-7aa2-48ad-a0bd-493e6fbbb246" providerId="AD" clId="Web-{116BAC85-03C3-4470-A115-1766136C21F6}" dt="2022-05-25T01:22:31.030" v="5"/>
          <ac:spMkLst>
            <pc:docMk/>
            <pc:sldMk cId="1609369886" sldId="264"/>
            <ac:spMk id="3" creationId="{85905404-6EA5-952B-E24E-B353D44997D2}"/>
          </ac:spMkLst>
        </pc:spChg>
        <pc:spChg chg="add del mod">
          <ac:chgData name="Guel, Michael" userId="S::guelmich@msu.edu::4e90cbd3-7aa2-48ad-a0bd-493e6fbbb246" providerId="AD" clId="Web-{116BAC85-03C3-4470-A115-1766136C21F6}" dt="2022-05-25T01:23:00.107" v="12"/>
          <ac:spMkLst>
            <pc:docMk/>
            <pc:sldMk cId="1609369886" sldId="264"/>
            <ac:spMk id="6" creationId="{69BE2B2C-D84B-9330-BAF7-5DB6886CA3A2}"/>
          </ac:spMkLst>
        </pc:spChg>
        <pc:spChg chg="add del mod">
          <ac:chgData name="Guel, Michael" userId="S::guelmich@msu.edu::4e90cbd3-7aa2-48ad-a0bd-493e6fbbb246" providerId="AD" clId="Web-{116BAC85-03C3-4470-A115-1766136C21F6}" dt="2022-05-25T01:23:52.747" v="20"/>
          <ac:spMkLst>
            <pc:docMk/>
            <pc:sldMk cId="1609369886" sldId="264"/>
            <ac:spMk id="9" creationId="{B2FED1CE-2C62-092A-F457-6C8D46065C1F}"/>
          </ac:spMkLst>
        </pc:spChg>
        <pc:picChg chg="add del mod ord">
          <ac:chgData name="Guel, Michael" userId="S::guelmich@msu.edu::4e90cbd3-7aa2-48ad-a0bd-493e6fbbb246" providerId="AD" clId="Web-{116BAC85-03C3-4470-A115-1766136C21F6}" dt="2022-05-25T01:22:46.529" v="11"/>
          <ac:picMkLst>
            <pc:docMk/>
            <pc:sldMk cId="1609369886" sldId="264"/>
            <ac:picMk id="4" creationId="{4EA5AE88-ED26-5632-C71D-D1892902B4CF}"/>
          </ac:picMkLst>
        </pc:picChg>
        <pc:picChg chg="add del mod ord modCrop">
          <ac:chgData name="Guel, Michael" userId="S::guelmich@msu.edu::4e90cbd3-7aa2-48ad-a0bd-493e6fbbb246" providerId="AD" clId="Web-{116BAC85-03C3-4470-A115-1766136C21F6}" dt="2022-05-25T01:23:46.279" v="19"/>
          <ac:picMkLst>
            <pc:docMk/>
            <pc:sldMk cId="1609369886" sldId="264"/>
            <ac:picMk id="7" creationId="{AA5A3E89-D0DE-E7F5-6707-A121E979E1B9}"/>
          </ac:picMkLst>
        </pc:picChg>
        <pc:picChg chg="add mod ord modCrop">
          <ac:chgData name="Guel, Michael" userId="S::guelmich@msu.edu::4e90cbd3-7aa2-48ad-a0bd-493e6fbbb246" providerId="AD" clId="Web-{116BAC85-03C3-4470-A115-1766136C21F6}" dt="2022-05-25T01:24:25.575" v="24" actId="1076"/>
          <ac:picMkLst>
            <pc:docMk/>
            <pc:sldMk cId="1609369886" sldId="264"/>
            <ac:picMk id="10" creationId="{DC519695-DD5C-D33E-4A98-4378C6B246C6}"/>
          </ac:picMkLst>
        </pc:picChg>
      </pc:sldChg>
      <pc:sldChg chg="addSp delSp modSp new">
        <pc:chgData name="Guel, Michael" userId="S::guelmich@msu.edu::4e90cbd3-7aa2-48ad-a0bd-493e6fbbb246" providerId="AD" clId="Web-{116BAC85-03C3-4470-A115-1766136C21F6}" dt="2022-05-25T01:47:46.590" v="114" actId="1076"/>
        <pc:sldMkLst>
          <pc:docMk/>
          <pc:sldMk cId="3434386320" sldId="266"/>
        </pc:sldMkLst>
        <pc:spChg chg="del">
          <ac:chgData name="Guel, Michael" userId="S::guelmich@msu.edu::4e90cbd3-7aa2-48ad-a0bd-493e6fbbb246" providerId="AD" clId="Web-{116BAC85-03C3-4470-A115-1766136C21F6}" dt="2022-05-25T01:47:41.340" v="113"/>
          <ac:spMkLst>
            <pc:docMk/>
            <pc:sldMk cId="3434386320" sldId="266"/>
            <ac:spMk id="2" creationId="{4C22AC79-81D5-AE90-1B46-6D19B434747B}"/>
          </ac:spMkLst>
        </pc:spChg>
        <pc:spChg chg="del">
          <ac:chgData name="Guel, Michael" userId="S::guelmich@msu.edu::4e90cbd3-7aa2-48ad-a0bd-493e6fbbb246" providerId="AD" clId="Web-{116BAC85-03C3-4470-A115-1766136C21F6}" dt="2022-05-25T01:38:36.628" v="26"/>
          <ac:spMkLst>
            <pc:docMk/>
            <pc:sldMk cId="3434386320" sldId="266"/>
            <ac:spMk id="3" creationId="{818D84DF-CA22-A4E0-A60D-76D740542D12}"/>
          </ac:spMkLst>
        </pc:spChg>
        <pc:spChg chg="add del mod">
          <ac:chgData name="Guel, Michael" userId="S::guelmich@msu.edu::4e90cbd3-7aa2-48ad-a0bd-493e6fbbb246" providerId="AD" clId="Web-{116BAC85-03C3-4470-A115-1766136C21F6}" dt="2022-05-25T01:38:54.862" v="29"/>
          <ac:spMkLst>
            <pc:docMk/>
            <pc:sldMk cId="3434386320" sldId="266"/>
            <ac:spMk id="6" creationId="{D3A4A318-7ECE-3AB1-BF7C-7D28126F624E}"/>
          </ac:spMkLst>
        </pc:spChg>
        <pc:picChg chg="add del mod ord">
          <ac:chgData name="Guel, Michael" userId="S::guelmich@msu.edu::4e90cbd3-7aa2-48ad-a0bd-493e6fbbb246" providerId="AD" clId="Web-{116BAC85-03C3-4470-A115-1766136C21F6}" dt="2022-05-25T01:38:40.284" v="27"/>
          <ac:picMkLst>
            <pc:docMk/>
            <pc:sldMk cId="3434386320" sldId="266"/>
            <ac:picMk id="4" creationId="{AAAF3930-A95D-32A8-FD30-415F3DAE9386}"/>
          </ac:picMkLst>
        </pc:picChg>
        <pc:picChg chg="add mod ord">
          <ac:chgData name="Guel, Michael" userId="S::guelmich@msu.edu::4e90cbd3-7aa2-48ad-a0bd-493e6fbbb246" providerId="AD" clId="Web-{116BAC85-03C3-4470-A115-1766136C21F6}" dt="2022-05-25T01:47:46.590" v="114" actId="1076"/>
          <ac:picMkLst>
            <pc:docMk/>
            <pc:sldMk cId="3434386320" sldId="266"/>
            <ac:picMk id="7" creationId="{6A4122A2-0EF1-3589-0629-029E1B11480C}"/>
          </ac:picMkLst>
        </pc:picChg>
      </pc:sldChg>
      <pc:sldChg chg="new">
        <pc:chgData name="Guel, Michael" userId="S::guelmich@msu.edu::4e90cbd3-7aa2-48ad-a0bd-493e6fbbb246" providerId="AD" clId="Web-{116BAC85-03C3-4470-A115-1766136C21F6}" dt="2022-05-25T01:38:41.659" v="28"/>
        <pc:sldMkLst>
          <pc:docMk/>
          <pc:sldMk cId="830619338" sldId="267"/>
        </pc:sldMkLst>
      </pc:sldChg>
      <pc:sldChg chg="addSp delSp modSp new">
        <pc:chgData name="Guel, Michael" userId="S::guelmich@msu.edu::4e90cbd3-7aa2-48ad-a0bd-493e6fbbb246" providerId="AD" clId="Web-{116BAC85-03C3-4470-A115-1766136C21F6}" dt="2022-05-25T23:59:15.233" v="197" actId="1076"/>
        <pc:sldMkLst>
          <pc:docMk/>
          <pc:sldMk cId="3035698439" sldId="269"/>
        </pc:sldMkLst>
        <pc:spChg chg="del">
          <ac:chgData name="Guel, Michael" userId="S::guelmich@msu.edu::4e90cbd3-7aa2-48ad-a0bd-493e6fbbb246" providerId="AD" clId="Web-{116BAC85-03C3-4470-A115-1766136C21F6}" dt="2022-05-25T23:58:48.951" v="191"/>
          <ac:spMkLst>
            <pc:docMk/>
            <pc:sldMk cId="3035698439" sldId="269"/>
            <ac:spMk id="2" creationId="{0ECAC17C-244C-BEB1-C120-81398F4EE628}"/>
          </ac:spMkLst>
        </pc:spChg>
        <pc:spChg chg="del">
          <ac:chgData name="Guel, Michael" userId="S::guelmich@msu.edu::4e90cbd3-7aa2-48ad-a0bd-493e6fbbb246" providerId="AD" clId="Web-{116BAC85-03C3-4470-A115-1766136C21F6}" dt="2022-05-25T23:58:50.998" v="192"/>
          <ac:spMkLst>
            <pc:docMk/>
            <pc:sldMk cId="3035698439" sldId="269"/>
            <ac:spMk id="3" creationId="{22D04D78-76BF-CAB4-9A9B-96F659E7370B}"/>
          </ac:spMkLst>
        </pc:spChg>
        <pc:picChg chg="add mod">
          <ac:chgData name="Guel, Michael" userId="S::guelmich@msu.edu::4e90cbd3-7aa2-48ad-a0bd-493e6fbbb246" providerId="AD" clId="Web-{116BAC85-03C3-4470-A115-1766136C21F6}" dt="2022-05-25T23:59:15.233" v="197" actId="1076"/>
          <ac:picMkLst>
            <pc:docMk/>
            <pc:sldMk cId="3035698439" sldId="269"/>
            <ac:picMk id="4" creationId="{1F8A65B5-259B-A886-802B-934FD9D6BBBD}"/>
          </ac:picMkLst>
        </pc:picChg>
      </pc:sldChg>
      <pc:sldChg chg="addSp delSp modSp new">
        <pc:chgData name="Guel, Michael" userId="S::guelmich@msu.edu::4e90cbd3-7aa2-48ad-a0bd-493e6fbbb246" providerId="AD" clId="Web-{116BAC85-03C3-4470-A115-1766136C21F6}" dt="2022-05-26T00:01:58.547" v="205" actId="14100"/>
        <pc:sldMkLst>
          <pc:docMk/>
          <pc:sldMk cId="928657588" sldId="270"/>
        </pc:sldMkLst>
        <pc:spChg chg="del">
          <ac:chgData name="Guel, Michael" userId="S::guelmich@msu.edu::4e90cbd3-7aa2-48ad-a0bd-493e6fbbb246" providerId="AD" clId="Web-{116BAC85-03C3-4470-A115-1766136C21F6}" dt="2022-05-26T00:01:32.063" v="199"/>
          <ac:spMkLst>
            <pc:docMk/>
            <pc:sldMk cId="928657588" sldId="270"/>
            <ac:spMk id="2" creationId="{BCCBFB2F-3A4F-19B5-BB87-E98391F17089}"/>
          </ac:spMkLst>
        </pc:spChg>
        <pc:spChg chg="del">
          <ac:chgData name="Guel, Michael" userId="S::guelmich@msu.edu::4e90cbd3-7aa2-48ad-a0bd-493e6fbbb246" providerId="AD" clId="Web-{116BAC85-03C3-4470-A115-1766136C21F6}" dt="2022-05-26T00:01:33.485" v="200"/>
          <ac:spMkLst>
            <pc:docMk/>
            <pc:sldMk cId="928657588" sldId="270"/>
            <ac:spMk id="3" creationId="{F7CB8F9E-1A8E-A8E5-D5A6-401E981A0FD7}"/>
          </ac:spMkLst>
        </pc:spChg>
        <pc:picChg chg="add mod">
          <ac:chgData name="Guel, Michael" userId="S::guelmich@msu.edu::4e90cbd3-7aa2-48ad-a0bd-493e6fbbb246" providerId="AD" clId="Web-{116BAC85-03C3-4470-A115-1766136C21F6}" dt="2022-05-26T00:01:58.547" v="205" actId="14100"/>
          <ac:picMkLst>
            <pc:docMk/>
            <pc:sldMk cId="928657588" sldId="270"/>
            <ac:picMk id="4" creationId="{ACE6D6F4-FE73-1C4D-030C-082D69A61314}"/>
          </ac:picMkLst>
        </pc:picChg>
      </pc:sldChg>
      <pc:sldChg chg="addSp delSp modSp new">
        <pc:chgData name="Guel, Michael" userId="S::guelmich@msu.edu::4e90cbd3-7aa2-48ad-a0bd-493e6fbbb246" providerId="AD" clId="Web-{116BAC85-03C3-4470-A115-1766136C21F6}" dt="2022-05-26T00:05:26.925" v="214" actId="1076"/>
        <pc:sldMkLst>
          <pc:docMk/>
          <pc:sldMk cId="1753056751" sldId="271"/>
        </pc:sldMkLst>
        <pc:spChg chg="del">
          <ac:chgData name="Guel, Michael" userId="S::guelmich@msu.edu::4e90cbd3-7aa2-48ad-a0bd-493e6fbbb246" providerId="AD" clId="Web-{116BAC85-03C3-4470-A115-1766136C21F6}" dt="2022-05-26T00:04:57.112" v="207"/>
          <ac:spMkLst>
            <pc:docMk/>
            <pc:sldMk cId="1753056751" sldId="271"/>
            <ac:spMk id="2" creationId="{C62EF219-546D-C82E-02E7-101BD15D0ED4}"/>
          </ac:spMkLst>
        </pc:spChg>
        <pc:spChg chg="del">
          <ac:chgData name="Guel, Michael" userId="S::guelmich@msu.edu::4e90cbd3-7aa2-48ad-a0bd-493e6fbbb246" providerId="AD" clId="Web-{116BAC85-03C3-4470-A115-1766136C21F6}" dt="2022-05-26T00:04:58.878" v="208"/>
          <ac:spMkLst>
            <pc:docMk/>
            <pc:sldMk cId="1753056751" sldId="271"/>
            <ac:spMk id="3" creationId="{BD8C59B1-5F85-2760-648E-3227CFE49FCA}"/>
          </ac:spMkLst>
        </pc:spChg>
        <pc:picChg chg="add mod">
          <ac:chgData name="Guel, Michael" userId="S::guelmich@msu.edu::4e90cbd3-7aa2-48ad-a0bd-493e6fbbb246" providerId="AD" clId="Web-{116BAC85-03C3-4470-A115-1766136C21F6}" dt="2022-05-26T00:05:26.925" v="214" actId="1076"/>
          <ac:picMkLst>
            <pc:docMk/>
            <pc:sldMk cId="1753056751" sldId="271"/>
            <ac:picMk id="4" creationId="{775840F5-48D4-D5B6-0727-A2560A0A90FC}"/>
          </ac:picMkLst>
        </pc:picChg>
      </pc:sldChg>
      <pc:sldChg chg="addSp delSp modSp new">
        <pc:chgData name="Guel, Michael" userId="S::guelmich@msu.edu::4e90cbd3-7aa2-48ad-a0bd-493e6fbbb246" providerId="AD" clId="Web-{116BAC85-03C3-4470-A115-1766136C21F6}" dt="2022-05-26T00:13:19.650" v="264" actId="20577"/>
        <pc:sldMkLst>
          <pc:docMk/>
          <pc:sldMk cId="1295804123" sldId="272"/>
        </pc:sldMkLst>
        <pc:spChg chg="del">
          <ac:chgData name="Guel, Michael" userId="S::guelmich@msu.edu::4e90cbd3-7aa2-48ad-a0bd-493e6fbbb246" providerId="AD" clId="Web-{116BAC85-03C3-4470-A115-1766136C21F6}" dt="2022-05-26T00:09:49.585" v="216"/>
          <ac:spMkLst>
            <pc:docMk/>
            <pc:sldMk cId="1295804123" sldId="272"/>
            <ac:spMk id="2" creationId="{8BEBA6FA-FD5A-5CE1-1868-2F3393BBB44B}"/>
          </ac:spMkLst>
        </pc:spChg>
        <pc:spChg chg="del mod">
          <ac:chgData name="Guel, Michael" userId="S::guelmich@msu.edu::4e90cbd3-7aa2-48ad-a0bd-493e6fbbb246" providerId="AD" clId="Web-{116BAC85-03C3-4470-A115-1766136C21F6}" dt="2022-05-26T00:09:54.882" v="218"/>
          <ac:spMkLst>
            <pc:docMk/>
            <pc:sldMk cId="1295804123" sldId="272"/>
            <ac:spMk id="3" creationId="{6C8A5F9F-878A-A2C6-B43D-C87CC021D5D5}"/>
          </ac:spMkLst>
        </pc:spChg>
        <pc:spChg chg="add mod">
          <ac:chgData name="Guel, Michael" userId="S::guelmich@msu.edu::4e90cbd3-7aa2-48ad-a0bd-493e6fbbb246" providerId="AD" clId="Web-{116BAC85-03C3-4470-A115-1766136C21F6}" dt="2022-05-26T00:13:19.650" v="264" actId="20577"/>
          <ac:spMkLst>
            <pc:docMk/>
            <pc:sldMk cId="1295804123" sldId="272"/>
            <ac:spMk id="5" creationId="{951F06EF-F0A2-D8DD-2060-791C3FF89212}"/>
          </ac:spMkLst>
        </pc:spChg>
        <pc:picChg chg="add mod">
          <ac:chgData name="Guel, Michael" userId="S::guelmich@msu.edu::4e90cbd3-7aa2-48ad-a0bd-493e6fbbb246" providerId="AD" clId="Web-{116BAC85-03C3-4470-A115-1766136C21F6}" dt="2022-05-26T00:10:18.648" v="224" actId="1076"/>
          <ac:picMkLst>
            <pc:docMk/>
            <pc:sldMk cId="1295804123" sldId="272"/>
            <ac:picMk id="4" creationId="{DEA17904-DF5E-9BD6-F575-06BD0C6B271E}"/>
          </ac:picMkLst>
        </pc:picChg>
      </pc:sldChg>
      <pc:sldChg chg="new del">
        <pc:chgData name="Guel, Michael" userId="S::guelmich@msu.edu::4e90cbd3-7aa2-48ad-a0bd-493e6fbbb246" providerId="AD" clId="Web-{116BAC85-03C3-4470-A115-1766136C21F6}" dt="2022-05-26T00:10:00.819" v="220"/>
        <pc:sldMkLst>
          <pc:docMk/>
          <pc:sldMk cId="3210503402" sldId="273"/>
        </pc:sldMkLst>
      </pc:sldChg>
    </pc:docChg>
  </pc:docChgLst>
  <pc:docChgLst>
    <pc:chgData name="Kakkad, Ruchi" userId="S::kakkadru@msu.edu::91797cae-6268-4de2-b2fb-a031f6ae549b" providerId="AD" clId="Web-{0A679AE9-284C-4BB9-BEF7-329DE46B7817}"/>
    <pc:docChg chg="addSld delSld modSld">
      <pc:chgData name="Kakkad, Ruchi" userId="S::kakkadru@msu.edu::91797cae-6268-4de2-b2fb-a031f6ae549b" providerId="AD" clId="Web-{0A679AE9-284C-4BB9-BEF7-329DE46B7817}" dt="2022-05-25T01:52:21.167" v="306" actId="20577"/>
      <pc:docMkLst>
        <pc:docMk/>
      </pc:docMkLst>
      <pc:sldChg chg="modSp">
        <pc:chgData name="Kakkad, Ruchi" userId="S::kakkadru@msu.edu::91797cae-6268-4de2-b2fb-a031f6ae549b" providerId="AD" clId="Web-{0A679AE9-284C-4BB9-BEF7-329DE46B7817}" dt="2022-05-25T01:52:21.167" v="306" actId="20577"/>
        <pc:sldMkLst>
          <pc:docMk/>
          <pc:sldMk cId="3918949841" sldId="257"/>
        </pc:sldMkLst>
        <pc:spChg chg="mod">
          <ac:chgData name="Kakkad, Ruchi" userId="S::kakkadru@msu.edu::91797cae-6268-4de2-b2fb-a031f6ae549b" providerId="AD" clId="Web-{0A679AE9-284C-4BB9-BEF7-329DE46B7817}" dt="2022-05-25T01:52:21.167" v="306" actId="20577"/>
          <ac:spMkLst>
            <pc:docMk/>
            <pc:sldMk cId="3918949841" sldId="257"/>
            <ac:spMk id="5" creationId="{76FF5BAD-8ABE-91FE-FFBD-931162E847CD}"/>
          </ac:spMkLst>
        </pc:spChg>
      </pc:sldChg>
      <pc:sldChg chg="addSp delSp modSp">
        <pc:chgData name="Kakkad, Ruchi" userId="S::kakkadru@msu.edu::91797cae-6268-4de2-b2fb-a031f6ae549b" providerId="AD" clId="Web-{0A679AE9-284C-4BB9-BEF7-329DE46B7817}" dt="2022-05-25T01:28:03.190" v="114" actId="1076"/>
        <pc:sldMkLst>
          <pc:docMk/>
          <pc:sldMk cId="1865104979" sldId="258"/>
        </pc:sldMkLst>
        <pc:spChg chg="mod">
          <ac:chgData name="Kakkad, Ruchi" userId="S::kakkadru@msu.edu::91797cae-6268-4de2-b2fb-a031f6ae549b" providerId="AD" clId="Web-{0A679AE9-284C-4BB9-BEF7-329DE46B7817}" dt="2022-05-25T01:24:34.175" v="90" actId="1076"/>
          <ac:spMkLst>
            <pc:docMk/>
            <pc:sldMk cId="1865104979" sldId="258"/>
            <ac:spMk id="2" creationId="{A731DBB8-332A-79C6-8B78-A6C10CE4AFDD}"/>
          </ac:spMkLst>
        </pc:spChg>
        <pc:spChg chg="del">
          <ac:chgData name="Kakkad, Ruchi" userId="S::kakkadru@msu.edu::91797cae-6268-4de2-b2fb-a031f6ae549b" providerId="AD" clId="Web-{0A679AE9-284C-4BB9-BEF7-329DE46B7817}" dt="2022-05-25T01:21:01.251" v="33"/>
          <ac:spMkLst>
            <pc:docMk/>
            <pc:sldMk cId="1865104979" sldId="258"/>
            <ac:spMk id="4" creationId="{3D65D3BB-5AF6-547D-3946-06CED32C502C}"/>
          </ac:spMkLst>
        </pc:spChg>
        <pc:spChg chg="del">
          <ac:chgData name="Kakkad, Ruchi" userId="S::kakkadru@msu.edu::91797cae-6268-4de2-b2fb-a031f6ae549b" providerId="AD" clId="Web-{0A679AE9-284C-4BB9-BEF7-329DE46B7817}" dt="2022-05-25T01:17:18.158" v="6"/>
          <ac:spMkLst>
            <pc:docMk/>
            <pc:sldMk cId="1865104979" sldId="258"/>
            <ac:spMk id="6" creationId="{C3C5F937-BA87-EE93-3A1A-E0BFB3E67158}"/>
          </ac:spMkLst>
        </pc:spChg>
        <pc:spChg chg="mod">
          <ac:chgData name="Kakkad, Ruchi" userId="S::kakkadru@msu.edu::91797cae-6268-4de2-b2fb-a031f6ae549b" providerId="AD" clId="Web-{0A679AE9-284C-4BB9-BEF7-329DE46B7817}" dt="2022-05-25T01:18:43.049" v="27" actId="20577"/>
          <ac:spMkLst>
            <pc:docMk/>
            <pc:sldMk cId="1865104979" sldId="258"/>
            <ac:spMk id="7" creationId="{DC2DE638-F57F-EB43-FC45-3EF05C3884F8}"/>
          </ac:spMkLst>
        </pc:spChg>
        <pc:spChg chg="del">
          <ac:chgData name="Kakkad, Ruchi" userId="S::kakkadru@msu.edu::91797cae-6268-4de2-b2fb-a031f6ae549b" providerId="AD" clId="Web-{0A679AE9-284C-4BB9-BEF7-329DE46B7817}" dt="2022-05-25T01:17:14.705" v="5"/>
          <ac:spMkLst>
            <pc:docMk/>
            <pc:sldMk cId="1865104979" sldId="258"/>
            <ac:spMk id="9" creationId="{B58BB6B6-AA9C-D462-D2F4-41AC354A800F}"/>
          </ac:spMkLst>
        </pc:spChg>
        <pc:spChg chg="del">
          <ac:chgData name="Kakkad, Ruchi" userId="S::kakkadru@msu.edu::91797cae-6268-4de2-b2fb-a031f6ae549b" providerId="AD" clId="Web-{0A679AE9-284C-4BB9-BEF7-329DE46B7817}" dt="2022-05-25T01:17:13.299" v="4"/>
          <ac:spMkLst>
            <pc:docMk/>
            <pc:sldMk cId="1865104979" sldId="258"/>
            <ac:spMk id="12" creationId="{75B52638-DE7E-3FCD-1E98-050AB64521B4}"/>
          </ac:spMkLst>
        </pc:spChg>
        <pc:spChg chg="add mod">
          <ac:chgData name="Kakkad, Ruchi" userId="S::kakkadru@msu.edu::91797cae-6268-4de2-b2fb-a031f6ae549b" providerId="AD" clId="Web-{0A679AE9-284C-4BB9-BEF7-329DE46B7817}" dt="2022-05-25T01:24:50.847" v="92" actId="1076"/>
          <ac:spMkLst>
            <pc:docMk/>
            <pc:sldMk cId="1865104979" sldId="258"/>
            <ac:spMk id="13" creationId="{12AF033A-A38B-1178-40FA-041E93255CEF}"/>
          </ac:spMkLst>
        </pc:spChg>
        <pc:spChg chg="add mod">
          <ac:chgData name="Kakkad, Ruchi" userId="S::kakkadru@msu.edu::91797cae-6268-4de2-b2fb-a031f6ae549b" providerId="AD" clId="Web-{0A679AE9-284C-4BB9-BEF7-329DE46B7817}" dt="2022-05-25T01:24:50.862" v="94" actId="1076"/>
          <ac:spMkLst>
            <pc:docMk/>
            <pc:sldMk cId="1865104979" sldId="258"/>
            <ac:spMk id="15" creationId="{BBD943DF-216A-1BA0-6667-D4A757ACCCFF}"/>
          </ac:spMkLst>
        </pc:spChg>
        <pc:spChg chg="add mod">
          <ac:chgData name="Kakkad, Ruchi" userId="S::kakkadru@msu.edu::91797cae-6268-4de2-b2fb-a031f6ae549b" providerId="AD" clId="Web-{0A679AE9-284C-4BB9-BEF7-329DE46B7817}" dt="2022-05-25T01:24:50.878" v="96" actId="1076"/>
          <ac:spMkLst>
            <pc:docMk/>
            <pc:sldMk cId="1865104979" sldId="258"/>
            <ac:spMk id="17" creationId="{9EEF5043-1E9E-8E4D-BC78-99067957B958}"/>
          </ac:spMkLst>
        </pc:spChg>
        <pc:picChg chg="mod">
          <ac:chgData name="Kakkad, Ruchi" userId="S::kakkadru@msu.edu::91797cae-6268-4de2-b2fb-a031f6ae549b" providerId="AD" clId="Web-{0A679AE9-284C-4BB9-BEF7-329DE46B7817}" dt="2022-05-25T01:20:57.673" v="32" actId="1076"/>
          <ac:picMkLst>
            <pc:docMk/>
            <pc:sldMk cId="1865104979" sldId="258"/>
            <ac:picMk id="5" creationId="{E54DCB55-7FE9-C54A-A35F-B050086D0AEF}"/>
          </ac:picMkLst>
        </pc:picChg>
        <pc:picChg chg="add mod">
          <ac:chgData name="Kakkad, Ruchi" userId="S::kakkadru@msu.edu::91797cae-6268-4de2-b2fb-a031f6ae549b" providerId="AD" clId="Web-{0A679AE9-284C-4BB9-BEF7-329DE46B7817}" dt="2022-05-25T01:24:50.847" v="91" actId="1076"/>
          <ac:picMkLst>
            <pc:docMk/>
            <pc:sldMk cId="1865104979" sldId="258"/>
            <ac:picMk id="8" creationId="{D8F295E0-549D-B236-8D71-1F623E6BFFAA}"/>
          </ac:picMkLst>
        </pc:picChg>
        <pc:picChg chg="add mod">
          <ac:chgData name="Kakkad, Ruchi" userId="S::kakkadru@msu.edu::91797cae-6268-4de2-b2fb-a031f6ae549b" providerId="AD" clId="Web-{0A679AE9-284C-4BB9-BEF7-329DE46B7817}" dt="2022-05-25T01:24:50.862" v="93" actId="1076"/>
          <ac:picMkLst>
            <pc:docMk/>
            <pc:sldMk cId="1865104979" sldId="258"/>
            <ac:picMk id="10" creationId="{E7A38548-E321-1DDA-8C63-C543547E9FCD}"/>
          </ac:picMkLst>
        </pc:picChg>
        <pc:picChg chg="add mod">
          <ac:chgData name="Kakkad, Ruchi" userId="S::kakkadru@msu.edu::91797cae-6268-4de2-b2fb-a031f6ae549b" providerId="AD" clId="Web-{0A679AE9-284C-4BB9-BEF7-329DE46B7817}" dt="2022-05-25T01:28:03.190" v="114" actId="1076"/>
          <ac:picMkLst>
            <pc:docMk/>
            <pc:sldMk cId="1865104979" sldId="258"/>
            <ac:picMk id="11" creationId="{E5CAC1F0-9E6F-B865-130A-4E4639E88399}"/>
          </ac:picMkLst>
        </pc:picChg>
        <pc:picChg chg="add del mod">
          <ac:chgData name="Kakkad, Ruchi" userId="S::kakkadru@msu.edu::91797cae-6268-4de2-b2fb-a031f6ae549b" providerId="AD" clId="Web-{0A679AE9-284C-4BB9-BEF7-329DE46B7817}" dt="2022-05-25T01:26:42.799" v="105"/>
          <ac:picMkLst>
            <pc:docMk/>
            <pc:sldMk cId="1865104979" sldId="258"/>
            <ac:picMk id="14" creationId="{EB53657C-F914-8696-AEC1-66CC20BEF0C8}"/>
          </ac:picMkLst>
        </pc:picChg>
        <pc:picChg chg="add mod">
          <ac:chgData name="Kakkad, Ruchi" userId="S::kakkadru@msu.edu::91797cae-6268-4de2-b2fb-a031f6ae549b" providerId="AD" clId="Web-{0A679AE9-284C-4BB9-BEF7-329DE46B7817}" dt="2022-05-25T01:26:28.534" v="104" actId="1076"/>
          <ac:picMkLst>
            <pc:docMk/>
            <pc:sldMk cId="1865104979" sldId="258"/>
            <ac:picMk id="16" creationId="{D577FACD-F964-CCA3-87FD-81D693491DF9}"/>
          </ac:picMkLst>
        </pc:picChg>
        <pc:picChg chg="add mod">
          <ac:chgData name="Kakkad, Ruchi" userId="S::kakkadru@msu.edu::91797cae-6268-4de2-b2fb-a031f6ae549b" providerId="AD" clId="Web-{0A679AE9-284C-4BB9-BEF7-329DE46B7817}" dt="2022-05-25T01:27:36.721" v="112" actId="14100"/>
          <ac:picMkLst>
            <pc:docMk/>
            <pc:sldMk cId="1865104979" sldId="258"/>
            <ac:picMk id="18" creationId="{58A0E0A7-98C6-DA8A-B60D-624552950A04}"/>
          </ac:picMkLst>
        </pc:picChg>
        <pc:picChg chg="add del mod">
          <ac:chgData name="Kakkad, Ruchi" userId="S::kakkadru@msu.edu::91797cae-6268-4de2-b2fb-a031f6ae549b" providerId="AD" clId="Web-{0A679AE9-284C-4BB9-BEF7-329DE46B7817}" dt="2022-05-25T01:26:45.331" v="106"/>
          <ac:picMkLst>
            <pc:docMk/>
            <pc:sldMk cId="1865104979" sldId="258"/>
            <ac:picMk id="19" creationId="{614E1462-9896-46FD-B7C8-6182264A928B}"/>
          </ac:picMkLst>
        </pc:picChg>
        <pc:picChg chg="add mod">
          <ac:chgData name="Kakkad, Ruchi" userId="S::kakkadru@msu.edu::91797cae-6268-4de2-b2fb-a031f6ae549b" providerId="AD" clId="Web-{0A679AE9-284C-4BB9-BEF7-329DE46B7817}" dt="2022-05-25T01:27:42.315" v="113" actId="14100"/>
          <ac:picMkLst>
            <pc:docMk/>
            <pc:sldMk cId="1865104979" sldId="258"/>
            <ac:picMk id="22" creationId="{5687535A-91D5-EBE5-376A-0D1E5B0552E6}"/>
          </ac:picMkLst>
        </pc:picChg>
        <pc:picChg chg="mod">
          <ac:chgData name="Kakkad, Ruchi" userId="S::kakkadru@msu.edu::91797cae-6268-4de2-b2fb-a031f6ae549b" providerId="AD" clId="Web-{0A679AE9-284C-4BB9-BEF7-329DE46B7817}" dt="2022-05-25T01:24:34.175" v="89" actId="1076"/>
          <ac:picMkLst>
            <pc:docMk/>
            <pc:sldMk cId="1865104979" sldId="258"/>
            <ac:picMk id="2050" creationId="{121DDEF4-EE25-4FB1-6C4A-EAD05464D733}"/>
          </ac:picMkLst>
        </pc:picChg>
      </pc:sldChg>
      <pc:sldChg chg="addSp delSp modSp">
        <pc:chgData name="Kakkad, Ruchi" userId="S::kakkadru@msu.edu::91797cae-6268-4de2-b2fb-a031f6ae549b" providerId="AD" clId="Web-{0A679AE9-284C-4BB9-BEF7-329DE46B7817}" dt="2022-05-25T01:43:05.185" v="300" actId="1076"/>
        <pc:sldMkLst>
          <pc:docMk/>
          <pc:sldMk cId="1410780700" sldId="259"/>
        </pc:sldMkLst>
        <pc:spChg chg="mod">
          <ac:chgData name="Kakkad, Ruchi" userId="S::kakkadru@msu.edu::91797cae-6268-4de2-b2fb-a031f6ae549b" providerId="AD" clId="Web-{0A679AE9-284C-4BB9-BEF7-329DE46B7817}" dt="2022-05-25T01:38:21.374" v="202" actId="20577"/>
          <ac:spMkLst>
            <pc:docMk/>
            <pc:sldMk cId="1410780700" sldId="259"/>
            <ac:spMk id="2" creationId="{A731DBB8-332A-79C6-8B78-A6C10CE4AFDD}"/>
          </ac:spMkLst>
        </pc:spChg>
        <pc:spChg chg="add mod">
          <ac:chgData name="Kakkad, Ruchi" userId="S::kakkadru@msu.edu::91797cae-6268-4de2-b2fb-a031f6ae549b" providerId="AD" clId="Web-{0A679AE9-284C-4BB9-BEF7-329DE46B7817}" dt="2022-05-25T01:43:05.123" v="294" actId="1076"/>
          <ac:spMkLst>
            <pc:docMk/>
            <pc:sldMk cId="1410780700" sldId="259"/>
            <ac:spMk id="8" creationId="{D9B2CFDB-554E-25AC-04F0-A494993552F3}"/>
          </ac:spMkLst>
        </pc:spChg>
        <pc:spChg chg="del">
          <ac:chgData name="Kakkad, Ruchi" userId="S::kakkadru@msu.edu::91797cae-6268-4de2-b2fb-a031f6ae549b" providerId="AD" clId="Web-{0A679AE9-284C-4BB9-BEF7-329DE46B7817}" dt="2022-05-25T01:28:31.408" v="117"/>
          <ac:spMkLst>
            <pc:docMk/>
            <pc:sldMk cId="1410780700" sldId="259"/>
            <ac:spMk id="10" creationId="{C7489EF0-5FBB-504B-21C7-76FC71949B4D}"/>
          </ac:spMkLst>
        </pc:spChg>
        <pc:spChg chg="del">
          <ac:chgData name="Kakkad, Ruchi" userId="S::kakkadru@msu.edu::91797cae-6268-4de2-b2fb-a031f6ae549b" providerId="AD" clId="Web-{0A679AE9-284C-4BB9-BEF7-329DE46B7817}" dt="2022-05-25T01:28:24.971" v="115"/>
          <ac:spMkLst>
            <pc:docMk/>
            <pc:sldMk cId="1410780700" sldId="259"/>
            <ac:spMk id="11" creationId="{E0B3884C-5706-C936-4EC6-5DA4CFD4609D}"/>
          </ac:spMkLst>
        </pc:spChg>
        <pc:spChg chg="mod">
          <ac:chgData name="Kakkad, Ruchi" userId="S::kakkadru@msu.edu::91797cae-6268-4de2-b2fb-a031f6ae549b" providerId="AD" clId="Web-{0A679AE9-284C-4BB9-BEF7-329DE46B7817}" dt="2022-05-25T01:28:41.705" v="119" actId="1076"/>
          <ac:spMkLst>
            <pc:docMk/>
            <pc:sldMk cId="1410780700" sldId="259"/>
            <ac:spMk id="12" creationId="{5C634787-C78B-B989-5E04-C47DDC5390E2}"/>
          </ac:spMkLst>
        </pc:spChg>
        <pc:spChg chg="del">
          <ac:chgData name="Kakkad, Ruchi" userId="S::kakkadru@msu.edu::91797cae-6268-4de2-b2fb-a031f6ae549b" providerId="AD" clId="Web-{0A679AE9-284C-4BB9-BEF7-329DE46B7817}" dt="2022-05-25T01:28:29.174" v="116"/>
          <ac:spMkLst>
            <pc:docMk/>
            <pc:sldMk cId="1410780700" sldId="259"/>
            <ac:spMk id="13" creationId="{60C30436-E3CD-5A2F-9B2A-A99CF74B14C8}"/>
          </ac:spMkLst>
        </pc:spChg>
        <pc:spChg chg="add mod">
          <ac:chgData name="Kakkad, Ruchi" userId="S::kakkadru@msu.edu::91797cae-6268-4de2-b2fb-a031f6ae549b" providerId="AD" clId="Web-{0A679AE9-284C-4BB9-BEF7-329DE46B7817}" dt="2022-05-25T01:43:05.139" v="295" actId="1076"/>
          <ac:spMkLst>
            <pc:docMk/>
            <pc:sldMk cId="1410780700" sldId="259"/>
            <ac:spMk id="16" creationId="{A1DB8F87-07C3-6A2C-FAA4-536FB3D5274B}"/>
          </ac:spMkLst>
        </pc:spChg>
        <pc:spChg chg="add mod">
          <ac:chgData name="Kakkad, Ruchi" userId="S::kakkadru@msu.edu::91797cae-6268-4de2-b2fb-a031f6ae549b" providerId="AD" clId="Web-{0A679AE9-284C-4BB9-BEF7-329DE46B7817}" dt="2022-05-25T01:43:05.154" v="297" actId="1076"/>
          <ac:spMkLst>
            <pc:docMk/>
            <pc:sldMk cId="1410780700" sldId="259"/>
            <ac:spMk id="21" creationId="{6716AAA4-614D-1EDD-06D3-2C606F46DA42}"/>
          </ac:spMkLst>
        </pc:spChg>
        <pc:picChg chg="del mod">
          <ac:chgData name="Kakkad, Ruchi" userId="S::kakkadru@msu.edu::91797cae-6268-4de2-b2fb-a031f6ae549b" providerId="AD" clId="Web-{0A679AE9-284C-4BB9-BEF7-329DE46B7817}" dt="2022-05-25T01:42:48.076" v="291"/>
          <ac:picMkLst>
            <pc:docMk/>
            <pc:sldMk cId="1410780700" sldId="259"/>
            <ac:picMk id="4" creationId="{0E5206EF-25B0-70D5-C614-8145839C9DCD}"/>
          </ac:picMkLst>
        </pc:picChg>
        <pc:picChg chg="add mod">
          <ac:chgData name="Kakkad, Ruchi" userId="S::kakkadru@msu.edu::91797cae-6268-4de2-b2fb-a031f6ae549b" providerId="AD" clId="Web-{0A679AE9-284C-4BB9-BEF7-329DE46B7817}" dt="2022-05-25T01:43:05.092" v="292" actId="1076"/>
          <ac:picMkLst>
            <pc:docMk/>
            <pc:sldMk cId="1410780700" sldId="259"/>
            <ac:picMk id="5" creationId="{8F201347-7FF6-01DF-817D-AFCD38EF7066}"/>
          </ac:picMkLst>
        </pc:picChg>
        <pc:picChg chg="add mod">
          <ac:chgData name="Kakkad, Ruchi" userId="S::kakkadru@msu.edu::91797cae-6268-4de2-b2fb-a031f6ae549b" providerId="AD" clId="Web-{0A679AE9-284C-4BB9-BEF7-329DE46B7817}" dt="2022-05-25T01:43:05.107" v="293" actId="1076"/>
          <ac:picMkLst>
            <pc:docMk/>
            <pc:sldMk cId="1410780700" sldId="259"/>
            <ac:picMk id="6" creationId="{B8F762CC-347E-C760-2BAC-F59234A1324E}"/>
          </ac:picMkLst>
        </pc:picChg>
        <pc:picChg chg="add del mod">
          <ac:chgData name="Kakkad, Ruchi" userId="S::kakkadru@msu.edu::91797cae-6268-4de2-b2fb-a031f6ae549b" providerId="AD" clId="Web-{0A679AE9-284C-4BB9-BEF7-329DE46B7817}" dt="2022-05-25T01:32:26.032" v="135"/>
          <ac:picMkLst>
            <pc:docMk/>
            <pc:sldMk cId="1410780700" sldId="259"/>
            <ac:picMk id="7" creationId="{962CABF8-5F2C-54EA-5D7C-E1526E5DE603}"/>
          </ac:picMkLst>
        </pc:picChg>
        <pc:picChg chg="add del mod">
          <ac:chgData name="Kakkad, Ruchi" userId="S::kakkadru@msu.edu::91797cae-6268-4de2-b2fb-a031f6ae549b" providerId="AD" clId="Web-{0A679AE9-284C-4BB9-BEF7-329DE46B7817}" dt="2022-05-25T01:33:58.391" v="169"/>
          <ac:picMkLst>
            <pc:docMk/>
            <pc:sldMk cId="1410780700" sldId="259"/>
            <ac:picMk id="9" creationId="{515191EF-D1D3-50D2-EC69-A5E7C54ECAB8}"/>
          </ac:picMkLst>
        </pc:picChg>
        <pc:picChg chg="add del mod">
          <ac:chgData name="Kakkad, Ruchi" userId="S::kakkadru@msu.edu::91797cae-6268-4de2-b2fb-a031f6ae549b" providerId="AD" clId="Web-{0A679AE9-284C-4BB9-BEF7-329DE46B7817}" dt="2022-05-25T01:34:36.219" v="171"/>
          <ac:picMkLst>
            <pc:docMk/>
            <pc:sldMk cId="1410780700" sldId="259"/>
            <ac:picMk id="15" creationId="{346C751D-EA59-EB4C-B0AD-6CADC57C6350}"/>
          </ac:picMkLst>
        </pc:picChg>
        <pc:picChg chg="add del mod">
          <ac:chgData name="Kakkad, Ruchi" userId="S::kakkadru@msu.edu::91797cae-6268-4de2-b2fb-a031f6ae549b" providerId="AD" clId="Web-{0A679AE9-284C-4BB9-BEF7-329DE46B7817}" dt="2022-05-25T01:35:06.547" v="173"/>
          <ac:picMkLst>
            <pc:docMk/>
            <pc:sldMk cId="1410780700" sldId="259"/>
            <ac:picMk id="17" creationId="{F107EAF2-22A3-378B-6E2B-17A09459B54D}"/>
          </ac:picMkLst>
        </pc:picChg>
        <pc:picChg chg="add mod">
          <ac:chgData name="Kakkad, Ruchi" userId="S::kakkadru@msu.edu::91797cae-6268-4de2-b2fb-a031f6ae549b" providerId="AD" clId="Web-{0A679AE9-284C-4BB9-BEF7-329DE46B7817}" dt="2022-05-25T01:43:05.139" v="296" actId="1076"/>
          <ac:picMkLst>
            <pc:docMk/>
            <pc:sldMk cId="1410780700" sldId="259"/>
            <ac:picMk id="18" creationId="{694947EB-A33B-A6F7-1305-769B5076FE57}"/>
          </ac:picMkLst>
        </pc:picChg>
        <pc:picChg chg="add mod">
          <ac:chgData name="Kakkad, Ruchi" userId="S::kakkadru@msu.edu::91797cae-6268-4de2-b2fb-a031f6ae549b" providerId="AD" clId="Web-{0A679AE9-284C-4BB9-BEF7-329DE46B7817}" dt="2022-05-25T01:43:05.170" v="298" actId="1076"/>
          <ac:picMkLst>
            <pc:docMk/>
            <pc:sldMk cId="1410780700" sldId="259"/>
            <ac:picMk id="19" creationId="{DC4DA0C4-871F-D592-727C-96B4F44E076F}"/>
          </ac:picMkLst>
        </pc:picChg>
        <pc:picChg chg="add mod">
          <ac:chgData name="Kakkad, Ruchi" userId="S::kakkadru@msu.edu::91797cae-6268-4de2-b2fb-a031f6ae549b" providerId="AD" clId="Web-{0A679AE9-284C-4BB9-BEF7-329DE46B7817}" dt="2022-05-25T01:43:05.185" v="300" actId="1076"/>
          <ac:picMkLst>
            <pc:docMk/>
            <pc:sldMk cId="1410780700" sldId="259"/>
            <ac:picMk id="20" creationId="{DF94544F-298A-5A40-9B7E-05F43BFA402E}"/>
          </ac:picMkLst>
        </pc:picChg>
        <pc:picChg chg="add mod">
          <ac:chgData name="Kakkad, Ruchi" userId="S::kakkadru@msu.edu::91797cae-6268-4de2-b2fb-a031f6ae549b" providerId="AD" clId="Web-{0A679AE9-284C-4BB9-BEF7-329DE46B7817}" dt="2022-05-25T01:43:05.170" v="299" actId="1076"/>
          <ac:picMkLst>
            <pc:docMk/>
            <pc:sldMk cId="1410780700" sldId="259"/>
            <ac:picMk id="24" creationId="{00A173F7-517D-76CA-AE09-34B58D43A2AC}"/>
          </ac:picMkLst>
        </pc:picChg>
      </pc:sldChg>
      <pc:sldChg chg="delSp modSp">
        <pc:chgData name="Kakkad, Ruchi" userId="S::kakkadru@msu.edu::91797cae-6268-4de2-b2fb-a031f6ae549b" providerId="AD" clId="Web-{0A679AE9-284C-4BB9-BEF7-329DE46B7817}" dt="2022-05-25T01:28:59.533" v="123" actId="1076"/>
        <pc:sldMkLst>
          <pc:docMk/>
          <pc:sldMk cId="575147750" sldId="260"/>
        </pc:sldMkLst>
        <pc:spChg chg="del">
          <ac:chgData name="Kakkad, Ruchi" userId="S::kakkadru@msu.edu::91797cae-6268-4de2-b2fb-a031f6ae549b" providerId="AD" clId="Web-{0A679AE9-284C-4BB9-BEF7-329DE46B7817}" dt="2022-05-25T01:28:46.924" v="120"/>
          <ac:spMkLst>
            <pc:docMk/>
            <pc:sldMk cId="575147750" sldId="260"/>
            <ac:spMk id="10" creationId="{635B949F-676D-ABD1-1515-75B0663EEF5D}"/>
          </ac:spMkLst>
        </pc:spChg>
        <pc:spChg chg="del">
          <ac:chgData name="Kakkad, Ruchi" userId="S::kakkadru@msu.edu::91797cae-6268-4de2-b2fb-a031f6ae549b" providerId="AD" clId="Web-{0A679AE9-284C-4BB9-BEF7-329DE46B7817}" dt="2022-05-25T01:28:48.736" v="121"/>
          <ac:spMkLst>
            <pc:docMk/>
            <pc:sldMk cId="575147750" sldId="260"/>
            <ac:spMk id="11" creationId="{A3246AFB-CD2A-931D-8118-5EFA7FBD1474}"/>
          </ac:spMkLst>
        </pc:spChg>
        <pc:spChg chg="mod">
          <ac:chgData name="Kakkad, Ruchi" userId="S::kakkadru@msu.edu::91797cae-6268-4de2-b2fb-a031f6ae549b" providerId="AD" clId="Web-{0A679AE9-284C-4BB9-BEF7-329DE46B7817}" dt="2022-05-25T01:28:59.533" v="123" actId="1076"/>
          <ac:spMkLst>
            <pc:docMk/>
            <pc:sldMk cId="575147750" sldId="260"/>
            <ac:spMk id="12" creationId="{E9162F94-40D1-7EB8-051B-9E8AD246B1ED}"/>
          </ac:spMkLst>
        </pc:spChg>
        <pc:spChg chg="del">
          <ac:chgData name="Kakkad, Ruchi" userId="S::kakkadru@msu.edu::91797cae-6268-4de2-b2fb-a031f6ae549b" providerId="AD" clId="Web-{0A679AE9-284C-4BB9-BEF7-329DE46B7817}" dt="2022-05-25T01:28:52.080" v="122"/>
          <ac:spMkLst>
            <pc:docMk/>
            <pc:sldMk cId="575147750" sldId="260"/>
            <ac:spMk id="13" creationId="{62E7ACE9-649A-1785-0C01-2BFFF38BA8D8}"/>
          </ac:spMkLst>
        </pc:spChg>
      </pc:sldChg>
      <pc:sldChg chg="delSp">
        <pc:chgData name="Kakkad, Ruchi" userId="S::kakkadru@msu.edu::91797cae-6268-4de2-b2fb-a031f6ae549b" providerId="AD" clId="Web-{0A679AE9-284C-4BB9-BEF7-329DE46B7817}" dt="2022-05-25T00:16:22.401" v="3"/>
        <pc:sldMkLst>
          <pc:docMk/>
          <pc:sldMk cId="1123504842" sldId="262"/>
        </pc:sldMkLst>
        <pc:spChg chg="del">
          <ac:chgData name="Kakkad, Ruchi" userId="S::kakkadru@msu.edu::91797cae-6268-4de2-b2fb-a031f6ae549b" providerId="AD" clId="Web-{0A679AE9-284C-4BB9-BEF7-329DE46B7817}" dt="2022-05-25T00:16:15.885" v="0"/>
          <ac:spMkLst>
            <pc:docMk/>
            <pc:sldMk cId="1123504842" sldId="262"/>
            <ac:spMk id="10" creationId="{B82BD999-772C-9330-A78D-E9C212639FB2}"/>
          </ac:spMkLst>
        </pc:spChg>
        <pc:spChg chg="del">
          <ac:chgData name="Kakkad, Ruchi" userId="S::kakkadru@msu.edu::91797cae-6268-4de2-b2fb-a031f6ae549b" providerId="AD" clId="Web-{0A679AE9-284C-4BB9-BEF7-329DE46B7817}" dt="2022-05-25T00:16:18.089" v="1"/>
          <ac:spMkLst>
            <pc:docMk/>
            <pc:sldMk cId="1123504842" sldId="262"/>
            <ac:spMk id="11" creationId="{FCBCACF2-F257-7D11-B6CC-B644EA41952C}"/>
          </ac:spMkLst>
        </pc:spChg>
        <pc:spChg chg="del">
          <ac:chgData name="Kakkad, Ruchi" userId="S::kakkadru@msu.edu::91797cae-6268-4de2-b2fb-a031f6ae549b" providerId="AD" clId="Web-{0A679AE9-284C-4BB9-BEF7-329DE46B7817}" dt="2022-05-25T00:16:22.401" v="3"/>
          <ac:spMkLst>
            <pc:docMk/>
            <pc:sldMk cId="1123504842" sldId="262"/>
            <ac:spMk id="12" creationId="{43489014-E5E9-1FBA-6CE7-9E9C5FA252CD}"/>
          </ac:spMkLst>
        </pc:spChg>
        <pc:spChg chg="del">
          <ac:chgData name="Kakkad, Ruchi" userId="S::kakkadru@msu.edu::91797cae-6268-4de2-b2fb-a031f6ae549b" providerId="AD" clId="Web-{0A679AE9-284C-4BB9-BEF7-329DE46B7817}" dt="2022-05-25T00:16:20.526" v="2"/>
          <ac:spMkLst>
            <pc:docMk/>
            <pc:sldMk cId="1123504842" sldId="262"/>
            <ac:spMk id="13" creationId="{F4EA7D66-231E-E0EC-1B4B-7552D4434EB5}"/>
          </ac:spMkLst>
        </pc:spChg>
      </pc:sldChg>
      <pc:sldChg chg="modSp del">
        <pc:chgData name="Kakkad, Ruchi" userId="S::kakkadru@msu.edu::91797cae-6268-4de2-b2fb-a031f6ae549b" providerId="AD" clId="Web-{0A679AE9-284C-4BB9-BEF7-329DE46B7817}" dt="2022-05-25T01:42:41.982" v="290"/>
        <pc:sldMkLst>
          <pc:docMk/>
          <pc:sldMk cId="3903670987" sldId="265"/>
        </pc:sldMkLst>
        <pc:picChg chg="mod">
          <ac:chgData name="Kakkad, Ruchi" userId="S::kakkadru@msu.edu::91797cae-6268-4de2-b2fb-a031f6ae549b" providerId="AD" clId="Web-{0A679AE9-284C-4BB9-BEF7-329DE46B7817}" dt="2022-05-25T01:42:08.483" v="281" actId="14100"/>
          <ac:picMkLst>
            <pc:docMk/>
            <pc:sldMk cId="3903670987" sldId="265"/>
            <ac:picMk id="4" creationId="{7839543E-4144-D32A-A3A1-9CE5A5CB0DD0}"/>
          </ac:picMkLst>
        </pc:picChg>
      </pc:sldChg>
      <pc:sldChg chg="addSp delSp modSp new">
        <pc:chgData name="Kakkad, Ruchi" userId="S::kakkadru@msu.edu::91797cae-6268-4de2-b2fb-a031f6ae549b" providerId="AD" clId="Web-{0A679AE9-284C-4BB9-BEF7-329DE46B7817}" dt="2022-05-25T01:42:39.295" v="289" actId="1076"/>
        <pc:sldMkLst>
          <pc:docMk/>
          <pc:sldMk cId="662834926" sldId="268"/>
        </pc:sldMkLst>
        <pc:spChg chg="del">
          <ac:chgData name="Kakkad, Ruchi" userId="S::kakkadru@msu.edu::91797cae-6268-4de2-b2fb-a031f6ae549b" providerId="AD" clId="Web-{0A679AE9-284C-4BB9-BEF7-329DE46B7817}" dt="2022-05-25T01:42:16.154" v="284"/>
          <ac:spMkLst>
            <pc:docMk/>
            <pc:sldMk cId="662834926" sldId="268"/>
            <ac:spMk id="2" creationId="{DBA9037E-9C38-158B-FDAC-7AB7B0806D09}"/>
          </ac:spMkLst>
        </pc:spChg>
        <pc:spChg chg="del">
          <ac:chgData name="Kakkad, Ruchi" userId="S::kakkadru@msu.edu::91797cae-6268-4de2-b2fb-a031f6ae549b" providerId="AD" clId="Web-{0A679AE9-284C-4BB9-BEF7-329DE46B7817}" dt="2022-05-25T01:42:16.154" v="283"/>
          <ac:spMkLst>
            <pc:docMk/>
            <pc:sldMk cId="662834926" sldId="268"/>
            <ac:spMk id="3" creationId="{296B75A8-049D-EA7B-4DB5-2A3EC34A4923}"/>
          </ac:spMkLst>
        </pc:spChg>
        <pc:picChg chg="add mod">
          <ac:chgData name="Kakkad, Ruchi" userId="S::kakkadru@msu.edu::91797cae-6268-4de2-b2fb-a031f6ae549b" providerId="AD" clId="Web-{0A679AE9-284C-4BB9-BEF7-329DE46B7817}" dt="2022-05-25T01:42:24.451" v="286" actId="1076"/>
          <ac:picMkLst>
            <pc:docMk/>
            <pc:sldMk cId="662834926" sldId="268"/>
            <ac:picMk id="5" creationId="{25D3DE68-DAE5-08C8-21BD-8C7FB580AB36}"/>
          </ac:picMkLst>
        </pc:picChg>
        <pc:picChg chg="add mod">
          <ac:chgData name="Kakkad, Ruchi" userId="S::kakkadru@msu.edu::91797cae-6268-4de2-b2fb-a031f6ae549b" providerId="AD" clId="Web-{0A679AE9-284C-4BB9-BEF7-329DE46B7817}" dt="2022-05-25T01:42:39.295" v="289" actId="1076"/>
          <ac:picMkLst>
            <pc:docMk/>
            <pc:sldMk cId="662834926" sldId="268"/>
            <ac:picMk id="7" creationId="{E1856F90-54DB-D99E-D7E3-54421982E6CE}"/>
          </ac:picMkLst>
        </pc:picChg>
      </pc:sldChg>
    </pc:docChg>
  </pc:docChgLst>
  <pc:docChgLst>
    <pc:chgData name="Dai, Luther" userId="S::daileilu@msu.edu::87c2dc49-1b6a-45ca-bc18-5d13c1c54b6e" providerId="AD" clId="Web-{7CD00C23-6FC5-4F5B-9642-68B199AF7CC5}"/>
    <pc:docChg chg="modSld">
      <pc:chgData name="Dai, Luther" userId="S::daileilu@msu.edu::87c2dc49-1b6a-45ca-bc18-5d13c1c54b6e" providerId="AD" clId="Web-{7CD00C23-6FC5-4F5B-9642-68B199AF7CC5}" dt="2022-05-26T23:11:10.904" v="85" actId="20577"/>
      <pc:docMkLst>
        <pc:docMk/>
      </pc:docMkLst>
      <pc:sldChg chg="modSp">
        <pc:chgData name="Dai, Luther" userId="S::daileilu@msu.edu::87c2dc49-1b6a-45ca-bc18-5d13c1c54b6e" providerId="AD" clId="Web-{7CD00C23-6FC5-4F5B-9642-68B199AF7CC5}" dt="2022-05-26T22:56:30.331" v="36" actId="20577"/>
        <pc:sldMkLst>
          <pc:docMk/>
          <pc:sldMk cId="3918949841" sldId="257"/>
        </pc:sldMkLst>
        <pc:spChg chg="mod">
          <ac:chgData name="Dai, Luther" userId="S::daileilu@msu.edu::87c2dc49-1b6a-45ca-bc18-5d13c1c54b6e" providerId="AD" clId="Web-{7CD00C23-6FC5-4F5B-9642-68B199AF7CC5}" dt="2022-05-26T22:56:30.331" v="36" actId="20577"/>
          <ac:spMkLst>
            <pc:docMk/>
            <pc:sldMk cId="3918949841" sldId="257"/>
            <ac:spMk id="2" creationId="{A731DBB8-332A-79C6-8B78-A6C10CE4AFDD}"/>
          </ac:spMkLst>
        </pc:spChg>
      </pc:sldChg>
      <pc:sldChg chg="modSp">
        <pc:chgData name="Dai, Luther" userId="S::daileilu@msu.edu::87c2dc49-1b6a-45ca-bc18-5d13c1c54b6e" providerId="AD" clId="Web-{7CD00C23-6FC5-4F5B-9642-68B199AF7CC5}" dt="2022-05-26T22:52:11.519" v="1" actId="20577"/>
        <pc:sldMkLst>
          <pc:docMk/>
          <pc:sldMk cId="1123504842" sldId="262"/>
        </pc:sldMkLst>
        <pc:spChg chg="mod">
          <ac:chgData name="Dai, Luther" userId="S::daileilu@msu.edu::87c2dc49-1b6a-45ca-bc18-5d13c1c54b6e" providerId="AD" clId="Web-{7CD00C23-6FC5-4F5B-9642-68B199AF7CC5}" dt="2022-05-26T22:52:11.519" v="1" actId="20577"/>
          <ac:spMkLst>
            <pc:docMk/>
            <pc:sldMk cId="1123504842" sldId="262"/>
            <ac:spMk id="5" creationId="{C9454E5E-6BAF-AA9C-5AB7-19F801A684AD}"/>
          </ac:spMkLst>
        </pc:spChg>
      </pc:sldChg>
      <pc:sldChg chg="addSp modSp">
        <pc:chgData name="Dai, Luther" userId="S::daileilu@msu.edu::87c2dc49-1b6a-45ca-bc18-5d13c1c54b6e" providerId="AD" clId="Web-{7CD00C23-6FC5-4F5B-9642-68B199AF7CC5}" dt="2022-05-26T23:11:10.904" v="85" actId="20577"/>
        <pc:sldMkLst>
          <pc:docMk/>
          <pc:sldMk cId="3434386320" sldId="266"/>
        </pc:sldMkLst>
        <pc:spChg chg="add mod">
          <ac:chgData name="Dai, Luther" userId="S::daileilu@msu.edu::87c2dc49-1b6a-45ca-bc18-5d13c1c54b6e" providerId="AD" clId="Web-{7CD00C23-6FC5-4F5B-9642-68B199AF7CC5}" dt="2022-05-26T23:11:10.904" v="85" actId="20577"/>
          <ac:spMkLst>
            <pc:docMk/>
            <pc:sldMk cId="3434386320" sldId="266"/>
            <ac:spMk id="2" creationId="{E1D42579-EADA-A52F-0760-C8800BAE76B9}"/>
          </ac:spMkLst>
        </pc:spChg>
      </pc:sldChg>
      <pc:sldChg chg="addSp modSp">
        <pc:chgData name="Dai, Luther" userId="S::daileilu@msu.edu::87c2dc49-1b6a-45ca-bc18-5d13c1c54b6e" providerId="AD" clId="Web-{7CD00C23-6FC5-4F5B-9642-68B199AF7CC5}" dt="2022-05-26T23:09:42.498" v="59" actId="1076"/>
        <pc:sldMkLst>
          <pc:docMk/>
          <pc:sldMk cId="662834926" sldId="268"/>
        </pc:sldMkLst>
        <pc:spChg chg="add mod">
          <ac:chgData name="Dai, Luther" userId="S::daileilu@msu.edu::87c2dc49-1b6a-45ca-bc18-5d13c1c54b6e" providerId="AD" clId="Web-{7CD00C23-6FC5-4F5B-9642-68B199AF7CC5}" dt="2022-05-26T23:09:42.498" v="59" actId="1076"/>
          <ac:spMkLst>
            <pc:docMk/>
            <pc:sldMk cId="662834926" sldId="268"/>
            <ac:spMk id="3" creationId="{FEB331DB-2A0C-58D5-B441-C993FD0737E3}"/>
          </ac:spMkLst>
        </pc:spChg>
      </pc:sldChg>
    </pc:docChg>
  </pc:docChgLst>
  <pc:docChgLst>
    <pc:chgData name="Kakkad, Ruchi" userId="S::kakkadru@msu.edu::91797cae-6268-4de2-b2fb-a031f6ae549b" providerId="AD" clId="Web-{E05B3E3A-580B-1352-5BEF-6485594B556E}"/>
    <pc:docChg chg="modSld">
      <pc:chgData name="Kakkad, Ruchi" userId="S::kakkadru@msu.edu::91797cae-6268-4de2-b2fb-a031f6ae549b" providerId="AD" clId="Web-{E05B3E3A-580B-1352-5BEF-6485594B556E}" dt="2022-05-29T18:05:44.881" v="1069" actId="1076"/>
      <pc:docMkLst>
        <pc:docMk/>
      </pc:docMkLst>
      <pc:sldChg chg="addSp modSp">
        <pc:chgData name="Kakkad, Ruchi" userId="S::kakkadru@msu.edu::91797cae-6268-4de2-b2fb-a031f6ae549b" providerId="AD" clId="Web-{E05B3E3A-580B-1352-5BEF-6485594B556E}" dt="2022-05-29T18:05:44.881" v="1069" actId="1076"/>
        <pc:sldMkLst>
          <pc:docMk/>
          <pc:sldMk cId="2748064067" sldId="256"/>
        </pc:sldMkLst>
        <pc:spChg chg="add mod">
          <ac:chgData name="Kakkad, Ruchi" userId="S::kakkadru@msu.edu::91797cae-6268-4de2-b2fb-a031f6ae549b" providerId="AD" clId="Web-{E05B3E3A-580B-1352-5BEF-6485594B556E}" dt="2022-05-29T18:05:44.881" v="1069" actId="1076"/>
          <ac:spMkLst>
            <pc:docMk/>
            <pc:sldMk cId="2748064067" sldId="256"/>
            <ac:spMk id="2" creationId="{4ACA1BB4-9450-2266-2C94-A821A6786A74}"/>
          </ac:spMkLst>
        </pc:spChg>
        <pc:spChg chg="mod">
          <ac:chgData name="Kakkad, Ruchi" userId="S::kakkadru@msu.edu::91797cae-6268-4de2-b2fb-a031f6ae549b" providerId="AD" clId="Web-{E05B3E3A-580B-1352-5BEF-6485594B556E}" dt="2022-05-29T18:05:35.100" v="1068" actId="20577"/>
          <ac:spMkLst>
            <pc:docMk/>
            <pc:sldMk cId="2748064067" sldId="256"/>
            <ac:spMk id="4" creationId="{563F88CF-E3B5-C8C4-1AE4-6263C5199D80}"/>
          </ac:spMkLst>
        </pc:spChg>
      </pc:sldChg>
      <pc:sldChg chg="modNotes">
        <pc:chgData name="Kakkad, Ruchi" userId="S::kakkadru@msu.edu::91797cae-6268-4de2-b2fb-a031f6ae549b" providerId="AD" clId="Web-{E05B3E3A-580B-1352-5BEF-6485594B556E}" dt="2022-05-29T18:04:11.475" v="1013"/>
        <pc:sldMkLst>
          <pc:docMk/>
          <pc:sldMk cId="1865104979" sldId="258"/>
        </pc:sldMkLst>
      </pc:sldChg>
      <pc:sldChg chg="modNotes">
        <pc:chgData name="Kakkad, Ruchi" userId="S::kakkadru@msu.edu::91797cae-6268-4de2-b2fb-a031f6ae549b" providerId="AD" clId="Web-{E05B3E3A-580B-1352-5BEF-6485594B556E}" dt="2022-05-29T17:45:25.599" v="899"/>
        <pc:sldMkLst>
          <pc:docMk/>
          <pc:sldMk cId="1410780700" sldId="259"/>
        </pc:sldMkLst>
      </pc:sldChg>
      <pc:sldChg chg="modNotes">
        <pc:chgData name="Kakkad, Ruchi" userId="S::kakkadru@msu.edu::91797cae-6268-4de2-b2fb-a031f6ae549b" providerId="AD" clId="Web-{E05B3E3A-580B-1352-5BEF-6485594B556E}" dt="2022-05-29T17:39:29.492" v="778"/>
        <pc:sldMkLst>
          <pc:docMk/>
          <pc:sldMk cId="575147750" sldId="260"/>
        </pc:sldMkLst>
      </pc:sldChg>
      <pc:sldChg chg="addSp delSp modSp modNotes">
        <pc:chgData name="Kakkad, Ruchi" userId="S::kakkadru@msu.edu::91797cae-6268-4de2-b2fb-a031f6ae549b" providerId="AD" clId="Web-{E05B3E3A-580B-1352-5BEF-6485594B556E}" dt="2022-05-29T17:22:57.604" v="269" actId="14100"/>
        <pc:sldMkLst>
          <pc:docMk/>
          <pc:sldMk cId="1123504842" sldId="262"/>
        </pc:sldMkLst>
        <pc:spChg chg="mod">
          <ac:chgData name="Kakkad, Ruchi" userId="S::kakkadru@msu.edu::91797cae-6268-4de2-b2fb-a031f6ae549b" providerId="AD" clId="Web-{E05B3E3A-580B-1352-5BEF-6485594B556E}" dt="2022-05-29T17:16:53.513" v="159" actId="1076"/>
          <ac:spMkLst>
            <pc:docMk/>
            <pc:sldMk cId="1123504842" sldId="262"/>
            <ac:spMk id="4" creationId="{5D3C6BAF-0FF8-B1AE-5528-7B2259992264}"/>
          </ac:spMkLst>
        </pc:spChg>
        <pc:spChg chg="del mod">
          <ac:chgData name="Kakkad, Ruchi" userId="S::kakkadru@msu.edu::91797cae-6268-4de2-b2fb-a031f6ae549b" providerId="AD" clId="Web-{E05B3E3A-580B-1352-5BEF-6485594B556E}" dt="2022-05-29T17:20:43.199" v="211"/>
          <ac:spMkLst>
            <pc:docMk/>
            <pc:sldMk cId="1123504842" sldId="262"/>
            <ac:spMk id="5" creationId="{C9454E5E-6BAF-AA9C-5AB7-19F801A684AD}"/>
          </ac:spMkLst>
        </pc:spChg>
        <pc:spChg chg="mod">
          <ac:chgData name="Kakkad, Ruchi" userId="S::kakkadru@msu.edu::91797cae-6268-4de2-b2fb-a031f6ae549b" providerId="AD" clId="Web-{E05B3E3A-580B-1352-5BEF-6485594B556E}" dt="2022-05-29T17:16:53.544" v="160" actId="1076"/>
          <ac:spMkLst>
            <pc:docMk/>
            <pc:sldMk cId="1123504842" sldId="262"/>
            <ac:spMk id="8" creationId="{C6E454F9-1A1F-21FB-29E4-EC2B719CFCBD}"/>
          </ac:spMkLst>
        </pc:spChg>
        <pc:spChg chg="add mod">
          <ac:chgData name="Kakkad, Ruchi" userId="S::kakkadru@msu.edu::91797cae-6268-4de2-b2fb-a031f6ae549b" providerId="AD" clId="Web-{E05B3E3A-580B-1352-5BEF-6485594B556E}" dt="2022-05-29T17:17:22.825" v="175" actId="1076"/>
          <ac:spMkLst>
            <pc:docMk/>
            <pc:sldMk cId="1123504842" sldId="262"/>
            <ac:spMk id="12" creationId="{1DF8954F-245D-366B-7EA4-AE61165B1C7E}"/>
          </ac:spMkLst>
        </pc:spChg>
        <pc:spChg chg="add mod">
          <ac:chgData name="Kakkad, Ruchi" userId="S::kakkadru@msu.edu::91797cae-6268-4de2-b2fb-a031f6ae549b" providerId="AD" clId="Web-{E05B3E3A-580B-1352-5BEF-6485594B556E}" dt="2022-05-29T17:19:54.308" v="201" actId="1076"/>
          <ac:spMkLst>
            <pc:docMk/>
            <pc:sldMk cId="1123504842" sldId="262"/>
            <ac:spMk id="13" creationId="{95DFCE5C-5A57-3550-CA46-640E7E4BFEA1}"/>
          </ac:spMkLst>
        </pc:spChg>
        <pc:spChg chg="add del">
          <ac:chgData name="Kakkad, Ruchi" userId="S::kakkadru@msu.edu::91797cae-6268-4de2-b2fb-a031f6ae549b" providerId="AD" clId="Web-{E05B3E3A-580B-1352-5BEF-6485594B556E}" dt="2022-05-29T17:11:16.843" v="56"/>
          <ac:spMkLst>
            <pc:docMk/>
            <pc:sldMk cId="1123504842" sldId="262"/>
            <ac:spMk id="14" creationId="{F05386DC-25B5-182B-C1F3-6054FF3088B1}"/>
          </ac:spMkLst>
        </pc:spChg>
        <pc:spChg chg="add mod">
          <ac:chgData name="Kakkad, Ruchi" userId="S::kakkadru@msu.edu::91797cae-6268-4de2-b2fb-a031f6ae549b" providerId="AD" clId="Web-{E05B3E3A-580B-1352-5BEF-6485594B556E}" dt="2022-05-29T17:19:54.215" v="196" actId="1076"/>
          <ac:spMkLst>
            <pc:docMk/>
            <pc:sldMk cId="1123504842" sldId="262"/>
            <ac:spMk id="15" creationId="{2C0B5B31-FC57-20AE-76FD-D5DAA9732E67}"/>
          </ac:spMkLst>
        </pc:spChg>
        <pc:spChg chg="add mod">
          <ac:chgData name="Kakkad, Ruchi" userId="S::kakkadru@msu.edu::91797cae-6268-4de2-b2fb-a031f6ae549b" providerId="AD" clId="Web-{E05B3E3A-580B-1352-5BEF-6485594B556E}" dt="2022-05-29T17:19:54.230" v="197" actId="1076"/>
          <ac:spMkLst>
            <pc:docMk/>
            <pc:sldMk cId="1123504842" sldId="262"/>
            <ac:spMk id="16" creationId="{77DB8402-8357-29C8-14C5-37EBEC39BB72}"/>
          </ac:spMkLst>
        </pc:spChg>
        <pc:spChg chg="add mod">
          <ac:chgData name="Kakkad, Ruchi" userId="S::kakkadru@msu.edu::91797cae-6268-4de2-b2fb-a031f6ae549b" providerId="AD" clId="Web-{E05B3E3A-580B-1352-5BEF-6485594B556E}" dt="2022-05-29T17:19:54.261" v="199" actId="1076"/>
          <ac:spMkLst>
            <pc:docMk/>
            <pc:sldMk cId="1123504842" sldId="262"/>
            <ac:spMk id="18" creationId="{0EF7D922-4008-DB0E-AE46-9FEC5DA0E9AE}"/>
          </ac:spMkLst>
        </pc:spChg>
        <pc:spChg chg="add mod">
          <ac:chgData name="Kakkad, Ruchi" userId="S::kakkadru@msu.edu::91797cae-6268-4de2-b2fb-a031f6ae549b" providerId="AD" clId="Web-{E05B3E3A-580B-1352-5BEF-6485594B556E}" dt="2022-05-29T17:19:54.324" v="202" actId="1076"/>
          <ac:spMkLst>
            <pc:docMk/>
            <pc:sldMk cId="1123504842" sldId="262"/>
            <ac:spMk id="19" creationId="{6B0A77F8-FAC8-EF6B-6903-22742D82E4BF}"/>
          </ac:spMkLst>
        </pc:spChg>
        <pc:spChg chg="add del">
          <ac:chgData name="Kakkad, Ruchi" userId="S::kakkadru@msu.edu::91797cae-6268-4de2-b2fb-a031f6ae549b" providerId="AD" clId="Web-{E05B3E3A-580B-1352-5BEF-6485594B556E}" dt="2022-05-29T17:17:42.340" v="179"/>
          <ac:spMkLst>
            <pc:docMk/>
            <pc:sldMk cId="1123504842" sldId="262"/>
            <ac:spMk id="20" creationId="{FDD2BE28-5229-54DE-47D9-DC2F83DEC45F}"/>
          </ac:spMkLst>
        </pc:spChg>
        <pc:spChg chg="add mod">
          <ac:chgData name="Kakkad, Ruchi" userId="S::kakkadru@msu.edu::91797cae-6268-4de2-b2fb-a031f6ae549b" providerId="AD" clId="Web-{E05B3E3A-580B-1352-5BEF-6485594B556E}" dt="2022-05-29T17:19:54.340" v="203" actId="1076"/>
          <ac:spMkLst>
            <pc:docMk/>
            <pc:sldMk cId="1123504842" sldId="262"/>
            <ac:spMk id="21" creationId="{46970C1E-54C5-2D13-DEA7-892847666C4A}"/>
          </ac:spMkLst>
        </pc:spChg>
        <pc:spChg chg="add mod">
          <ac:chgData name="Kakkad, Ruchi" userId="S::kakkadru@msu.edu::91797cae-6268-4de2-b2fb-a031f6ae549b" providerId="AD" clId="Web-{E05B3E3A-580B-1352-5BEF-6485594B556E}" dt="2022-05-29T17:19:54.371" v="204" actId="1076"/>
          <ac:spMkLst>
            <pc:docMk/>
            <pc:sldMk cId="1123504842" sldId="262"/>
            <ac:spMk id="22" creationId="{1DD91B05-3593-AA76-40FA-A9CB91623F82}"/>
          </ac:spMkLst>
        </pc:spChg>
        <pc:spChg chg="add">
          <ac:chgData name="Kakkad, Ruchi" userId="S::kakkadru@msu.edu::91797cae-6268-4de2-b2fb-a031f6ae549b" providerId="AD" clId="Web-{E05B3E3A-580B-1352-5BEF-6485594B556E}" dt="2022-05-29T17:21:36.276" v="212"/>
          <ac:spMkLst>
            <pc:docMk/>
            <pc:sldMk cId="1123504842" sldId="262"/>
            <ac:spMk id="25" creationId="{1BDFA71B-D060-9FD1-3248-0AC4B6F9CC32}"/>
          </ac:spMkLst>
        </pc:spChg>
        <pc:spChg chg="add mod">
          <ac:chgData name="Kakkad, Ruchi" userId="S::kakkadru@msu.edu::91797cae-6268-4de2-b2fb-a031f6ae549b" providerId="AD" clId="Web-{E05B3E3A-580B-1352-5BEF-6485594B556E}" dt="2022-05-29T17:22:12.011" v="234" actId="20577"/>
          <ac:spMkLst>
            <pc:docMk/>
            <pc:sldMk cId="1123504842" sldId="262"/>
            <ac:spMk id="27" creationId="{FC6A2067-3C3B-712E-5622-B7B12C1476B2}"/>
          </ac:spMkLst>
        </pc:spChg>
        <pc:spChg chg="add mod">
          <ac:chgData name="Kakkad, Ruchi" userId="S::kakkadru@msu.edu::91797cae-6268-4de2-b2fb-a031f6ae549b" providerId="AD" clId="Web-{E05B3E3A-580B-1352-5BEF-6485594B556E}" dt="2022-05-29T17:22:57.604" v="269" actId="14100"/>
          <ac:spMkLst>
            <pc:docMk/>
            <pc:sldMk cId="1123504842" sldId="262"/>
            <ac:spMk id="28" creationId="{DB70EB13-4768-4CBA-F8B7-6883F454BE41}"/>
          </ac:spMkLst>
        </pc:spChg>
        <pc:grpChg chg="add">
          <ac:chgData name="Kakkad, Ruchi" userId="S::kakkadru@msu.edu::91797cae-6268-4de2-b2fb-a031f6ae549b" providerId="AD" clId="Web-{E05B3E3A-580B-1352-5BEF-6485594B556E}" dt="2022-05-29T17:19:58.761" v="205"/>
          <ac:grpSpMkLst>
            <pc:docMk/>
            <pc:sldMk cId="1123504842" sldId="262"/>
            <ac:grpSpMk id="23" creationId="{9ED0039D-E4A7-1EAB-7767-4B9BAB9ABA12}"/>
          </ac:grpSpMkLst>
        </pc:grpChg>
        <pc:picChg chg="add del mod">
          <ac:chgData name="Kakkad, Ruchi" userId="S::kakkadru@msu.edu::91797cae-6268-4de2-b2fb-a031f6ae549b" providerId="AD" clId="Web-{E05B3E3A-580B-1352-5BEF-6485594B556E}" dt="2022-05-29T17:03:23.127" v="7"/>
          <ac:picMkLst>
            <pc:docMk/>
            <pc:sldMk cId="1123504842" sldId="262"/>
            <ac:picMk id="6" creationId="{5C07B6DB-423C-D324-A738-A1717986DF51}"/>
          </ac:picMkLst>
        </pc:picChg>
        <pc:picChg chg="add mod">
          <ac:chgData name="Kakkad, Ruchi" userId="S::kakkadru@msu.edu::91797cae-6268-4de2-b2fb-a031f6ae549b" providerId="AD" clId="Web-{E05B3E3A-580B-1352-5BEF-6485594B556E}" dt="2022-05-29T17:19:54.293" v="200" actId="1076"/>
          <ac:picMkLst>
            <pc:docMk/>
            <pc:sldMk cId="1123504842" sldId="262"/>
            <ac:picMk id="7" creationId="{CE4445B8-BF2A-362C-35B0-089962A58023}"/>
          </ac:picMkLst>
        </pc:picChg>
        <pc:picChg chg="add del mod">
          <ac:chgData name="Kakkad, Ruchi" userId="S::kakkadru@msu.edu::91797cae-6268-4de2-b2fb-a031f6ae549b" providerId="AD" clId="Web-{E05B3E3A-580B-1352-5BEF-6485594B556E}" dt="2022-05-29T17:04:26.033" v="13"/>
          <ac:picMkLst>
            <pc:docMk/>
            <pc:sldMk cId="1123504842" sldId="262"/>
            <ac:picMk id="9" creationId="{E9DCAF37-9934-1665-4944-0BF257A686DB}"/>
          </ac:picMkLst>
        </pc:picChg>
        <pc:picChg chg="add mod">
          <ac:chgData name="Kakkad, Ruchi" userId="S::kakkadru@msu.edu::91797cae-6268-4de2-b2fb-a031f6ae549b" providerId="AD" clId="Web-{E05B3E3A-580B-1352-5BEF-6485594B556E}" dt="2022-05-29T17:19:54.168" v="194" actId="1076"/>
          <ac:picMkLst>
            <pc:docMk/>
            <pc:sldMk cId="1123504842" sldId="262"/>
            <ac:picMk id="10" creationId="{5EAC0571-C817-5AA1-63FB-2DEFD42464F0}"/>
          </ac:picMkLst>
        </pc:picChg>
        <pc:picChg chg="add mod">
          <ac:chgData name="Kakkad, Ruchi" userId="S::kakkadru@msu.edu::91797cae-6268-4de2-b2fb-a031f6ae549b" providerId="AD" clId="Web-{E05B3E3A-580B-1352-5BEF-6485594B556E}" dt="2022-05-29T17:19:54.183" v="195" actId="1076"/>
          <ac:picMkLst>
            <pc:docMk/>
            <pc:sldMk cId="1123504842" sldId="262"/>
            <ac:picMk id="11" creationId="{03E95950-E3AD-080C-4E72-3EC9A83BD8E4}"/>
          </ac:picMkLst>
        </pc:picChg>
        <pc:picChg chg="add mod">
          <ac:chgData name="Kakkad, Ruchi" userId="S::kakkadru@msu.edu::91797cae-6268-4de2-b2fb-a031f6ae549b" providerId="AD" clId="Web-{E05B3E3A-580B-1352-5BEF-6485594B556E}" dt="2022-05-29T17:19:54.246" v="198" actId="1076"/>
          <ac:picMkLst>
            <pc:docMk/>
            <pc:sldMk cId="1123504842" sldId="262"/>
            <ac:picMk id="17" creationId="{8D5901B5-2646-8E87-D684-BFE74126D85B}"/>
          </ac:picMkLst>
        </pc:picChg>
      </pc:sldChg>
      <pc:sldChg chg="modNotes">
        <pc:chgData name="Kakkad, Ruchi" userId="S::kakkadru@msu.edu::91797cae-6268-4de2-b2fb-a031f6ae549b" providerId="AD" clId="Web-{E05B3E3A-580B-1352-5BEF-6485594B556E}" dt="2022-05-29T17:33:24.428" v="644"/>
        <pc:sldMkLst>
          <pc:docMk/>
          <pc:sldMk cId="859114143" sldId="275"/>
        </pc:sldMkLst>
      </pc:sldChg>
    </pc:docChg>
  </pc:docChgLst>
  <pc:docChgLst>
    <pc:chgData name="Kakkad, Ruchi" userId="S::kakkadru@msu.edu::91797cae-6268-4de2-b2fb-a031f6ae549b" providerId="AD" clId="Web-{518FE39C-911B-C97B-0038-A086F2DFDD59}"/>
    <pc:docChg chg="addSld delSld modSld sldOrd">
      <pc:chgData name="Kakkad, Ruchi" userId="S::kakkadru@msu.edu::91797cae-6268-4de2-b2fb-a031f6ae549b" providerId="AD" clId="Web-{518FE39C-911B-C97B-0038-A086F2DFDD59}" dt="2022-05-26T19:38:23.015" v="1150" actId="1076"/>
      <pc:docMkLst>
        <pc:docMk/>
      </pc:docMkLst>
      <pc:sldChg chg="addSp modSp modNotes">
        <pc:chgData name="Kakkad, Ruchi" userId="S::kakkadru@msu.edu::91797cae-6268-4de2-b2fb-a031f6ae549b" providerId="AD" clId="Web-{518FE39C-911B-C97B-0038-A086F2DFDD59}" dt="2022-05-26T16:35:26.933" v="274"/>
        <pc:sldMkLst>
          <pc:docMk/>
          <pc:sldMk cId="3918949841" sldId="257"/>
        </pc:sldMkLst>
        <pc:spChg chg="add mod">
          <ac:chgData name="Kakkad, Ruchi" userId="S::kakkadru@msu.edu::91797cae-6268-4de2-b2fb-a031f6ae549b" providerId="AD" clId="Web-{518FE39C-911B-C97B-0038-A086F2DFDD59}" dt="2022-05-26T16:35:20.714" v="272" actId="1076"/>
          <ac:spMkLst>
            <pc:docMk/>
            <pc:sldMk cId="3918949841" sldId="257"/>
            <ac:spMk id="4" creationId="{E61FE5B0-9831-9045-3B19-BC5DD9E737CB}"/>
          </ac:spMkLst>
        </pc:spChg>
        <pc:spChg chg="mod">
          <ac:chgData name="Kakkad, Ruchi" userId="S::kakkadru@msu.edu::91797cae-6268-4de2-b2fb-a031f6ae549b" providerId="AD" clId="Web-{518FE39C-911B-C97B-0038-A086F2DFDD59}" dt="2022-05-26T16:35:16.808" v="271" actId="1076"/>
          <ac:spMkLst>
            <pc:docMk/>
            <pc:sldMk cId="3918949841" sldId="257"/>
            <ac:spMk id="5" creationId="{76FF5BAD-8ABE-91FE-FFBD-931162E847CD}"/>
          </ac:spMkLst>
        </pc:spChg>
      </pc:sldChg>
      <pc:sldChg chg="addSp delSp modSp">
        <pc:chgData name="Kakkad, Ruchi" userId="S::kakkadru@msu.edu::91797cae-6268-4de2-b2fb-a031f6ae549b" providerId="AD" clId="Web-{518FE39C-911B-C97B-0038-A086F2DFDD59}" dt="2022-05-26T19:24:03.955" v="951" actId="1076"/>
        <pc:sldMkLst>
          <pc:docMk/>
          <pc:sldMk cId="1865104979" sldId="258"/>
        </pc:sldMkLst>
        <pc:spChg chg="mod">
          <ac:chgData name="Kakkad, Ruchi" userId="S::kakkadru@msu.edu::91797cae-6268-4de2-b2fb-a031f6ae549b" providerId="AD" clId="Web-{518FE39C-911B-C97B-0038-A086F2DFDD59}" dt="2022-05-26T18:47:25.210" v="774" actId="20577"/>
          <ac:spMkLst>
            <pc:docMk/>
            <pc:sldMk cId="1865104979" sldId="258"/>
            <ac:spMk id="2" creationId="{A731DBB8-332A-79C6-8B78-A6C10CE4AFDD}"/>
          </ac:spMkLst>
        </pc:spChg>
        <pc:spChg chg="add">
          <ac:chgData name="Kakkad, Ruchi" userId="S::kakkadru@msu.edu::91797cae-6268-4de2-b2fb-a031f6ae549b" providerId="AD" clId="Web-{518FE39C-911B-C97B-0038-A086F2DFDD59}" dt="2022-05-26T18:48:04.913" v="779"/>
          <ac:spMkLst>
            <pc:docMk/>
            <pc:sldMk cId="1865104979" sldId="258"/>
            <ac:spMk id="4" creationId="{D1962631-B7FB-3D1A-F89E-DA55FAE636EE}"/>
          </ac:spMkLst>
        </pc:spChg>
        <pc:spChg chg="add mod">
          <ac:chgData name="Kakkad, Ruchi" userId="S::kakkadru@msu.edu::91797cae-6268-4de2-b2fb-a031f6ae549b" providerId="AD" clId="Web-{518FE39C-911B-C97B-0038-A086F2DFDD59}" dt="2022-05-26T19:24:03.955" v="951" actId="1076"/>
          <ac:spMkLst>
            <pc:docMk/>
            <pc:sldMk cId="1865104979" sldId="258"/>
            <ac:spMk id="5" creationId="{67E06C15-2314-56C4-33DA-65B1AFBF2926}"/>
          </ac:spMkLst>
        </pc:spChg>
        <pc:spChg chg="add mod">
          <ac:chgData name="Kakkad, Ruchi" userId="S::kakkadru@msu.edu::91797cae-6268-4de2-b2fb-a031f6ae549b" providerId="AD" clId="Web-{518FE39C-911B-C97B-0038-A086F2DFDD59}" dt="2022-05-26T19:23:57.377" v="950" actId="1076"/>
          <ac:spMkLst>
            <pc:docMk/>
            <pc:sldMk cId="1865104979" sldId="258"/>
            <ac:spMk id="6" creationId="{A1BFCACF-3B28-B38B-F8F0-351DE059D36A}"/>
          </ac:spMkLst>
        </pc:spChg>
        <pc:spChg chg="mod">
          <ac:chgData name="Kakkad, Ruchi" userId="S::kakkadru@msu.edu::91797cae-6268-4de2-b2fb-a031f6ae549b" providerId="AD" clId="Web-{518FE39C-911B-C97B-0038-A086F2DFDD59}" dt="2022-05-26T19:16:14.534" v="860" actId="20577"/>
          <ac:spMkLst>
            <pc:docMk/>
            <pc:sldMk cId="1865104979" sldId="258"/>
            <ac:spMk id="7" creationId="{DC2DE638-F57F-EB43-FC45-3EF05C3884F8}"/>
          </ac:spMkLst>
        </pc:spChg>
        <pc:picChg chg="del">
          <ac:chgData name="Kakkad, Ruchi" userId="S::kakkadru@msu.edu::91797cae-6268-4de2-b2fb-a031f6ae549b" providerId="AD" clId="Web-{518FE39C-911B-C97B-0038-A086F2DFDD59}" dt="2022-05-26T19:15:24.346" v="853"/>
          <ac:picMkLst>
            <pc:docMk/>
            <pc:sldMk cId="1865104979" sldId="258"/>
            <ac:picMk id="22" creationId="{5687535A-91D5-EBE5-376A-0D1E5B0552E6}"/>
          </ac:picMkLst>
        </pc:picChg>
        <pc:picChg chg="add mod">
          <ac:chgData name="Kakkad, Ruchi" userId="S::kakkadru@msu.edu::91797cae-6268-4de2-b2fb-a031f6ae549b" providerId="AD" clId="Web-{518FE39C-911B-C97B-0038-A086F2DFDD59}" dt="2022-05-26T19:15:49.237" v="858" actId="1076"/>
          <ac:picMkLst>
            <pc:docMk/>
            <pc:sldMk cId="1865104979" sldId="258"/>
            <ac:picMk id="23" creationId="{A3406C48-1E27-A758-B404-EF815B07F71F}"/>
          </ac:picMkLst>
        </pc:picChg>
      </pc:sldChg>
      <pc:sldChg chg="addSp modSp">
        <pc:chgData name="Kakkad, Ruchi" userId="S::kakkadru@msu.edu::91797cae-6268-4de2-b2fb-a031f6ae549b" providerId="AD" clId="Web-{518FE39C-911B-C97B-0038-A086F2DFDD59}" dt="2022-05-26T19:28:10.095" v="1081" actId="20577"/>
        <pc:sldMkLst>
          <pc:docMk/>
          <pc:sldMk cId="1410780700" sldId="259"/>
        </pc:sldMkLst>
        <pc:spChg chg="mod">
          <ac:chgData name="Kakkad, Ruchi" userId="S::kakkadru@msu.edu::91797cae-6268-4de2-b2fb-a031f6ae549b" providerId="AD" clId="Web-{518FE39C-911B-C97B-0038-A086F2DFDD59}" dt="2022-05-26T18:47:30.491" v="775" actId="20577"/>
          <ac:spMkLst>
            <pc:docMk/>
            <pc:sldMk cId="1410780700" sldId="259"/>
            <ac:spMk id="2" creationId="{A731DBB8-332A-79C6-8B78-A6C10CE4AFDD}"/>
          </ac:spMkLst>
        </pc:spChg>
        <pc:spChg chg="add">
          <ac:chgData name="Kakkad, Ruchi" userId="S::kakkadru@msu.edu::91797cae-6268-4de2-b2fb-a031f6ae549b" providerId="AD" clId="Web-{518FE39C-911B-C97B-0038-A086F2DFDD59}" dt="2022-05-26T18:47:59.616" v="778"/>
          <ac:spMkLst>
            <pc:docMk/>
            <pc:sldMk cId="1410780700" sldId="259"/>
            <ac:spMk id="4" creationId="{C9CFFE90-1FA2-47C7-B905-B7973188B5D9}"/>
          </ac:spMkLst>
        </pc:spChg>
        <pc:spChg chg="add mod">
          <ac:chgData name="Kakkad, Ruchi" userId="S::kakkadru@msu.edu::91797cae-6268-4de2-b2fb-a031f6ae549b" providerId="AD" clId="Web-{518FE39C-911B-C97B-0038-A086F2DFDD59}" dt="2022-05-26T19:28:10.095" v="1081" actId="20577"/>
          <ac:spMkLst>
            <pc:docMk/>
            <pc:sldMk cId="1410780700" sldId="259"/>
            <ac:spMk id="7" creationId="{26EEAE10-99DB-0D8E-0B60-A4AA7D035AE5}"/>
          </ac:spMkLst>
        </pc:spChg>
        <pc:spChg chg="add mod">
          <ac:chgData name="Kakkad, Ruchi" userId="S::kakkadru@msu.edu::91797cae-6268-4de2-b2fb-a031f6ae549b" providerId="AD" clId="Web-{518FE39C-911B-C97B-0038-A086F2DFDD59}" dt="2022-05-26T19:27:42.470" v="1062" actId="1076"/>
          <ac:spMkLst>
            <pc:docMk/>
            <pc:sldMk cId="1410780700" sldId="259"/>
            <ac:spMk id="9" creationId="{27872A23-3DE9-A9FC-3A88-8331431774E2}"/>
          </ac:spMkLst>
        </pc:spChg>
        <pc:spChg chg="mod">
          <ac:chgData name="Kakkad, Ruchi" userId="S::kakkadru@msu.edu::91797cae-6268-4de2-b2fb-a031f6ae549b" providerId="AD" clId="Web-{518FE39C-911B-C97B-0038-A086F2DFDD59}" dt="2022-05-26T16:30:58.667" v="243" actId="20577"/>
          <ac:spMkLst>
            <pc:docMk/>
            <pc:sldMk cId="1410780700" sldId="259"/>
            <ac:spMk id="12" creationId="{5C634787-C78B-B989-5E04-C47DDC5390E2}"/>
          </ac:spMkLst>
        </pc:spChg>
      </pc:sldChg>
      <pc:sldChg chg="addSp delSp modSp">
        <pc:chgData name="Kakkad, Ruchi" userId="S::kakkadru@msu.edu::91797cae-6268-4de2-b2fb-a031f6ae549b" providerId="AD" clId="Web-{518FE39C-911B-C97B-0038-A086F2DFDD59}" dt="2022-05-26T19:30:36.735" v="1144"/>
        <pc:sldMkLst>
          <pc:docMk/>
          <pc:sldMk cId="575147750" sldId="260"/>
        </pc:sldMkLst>
        <pc:spChg chg="del mod">
          <ac:chgData name="Kakkad, Ruchi" userId="S::kakkadru@msu.edu::91797cae-6268-4de2-b2fb-a031f6ae549b" providerId="AD" clId="Web-{518FE39C-911B-C97B-0038-A086F2DFDD59}" dt="2022-05-26T16:31:16.807" v="245"/>
          <ac:spMkLst>
            <pc:docMk/>
            <pc:sldMk cId="575147750" sldId="260"/>
            <ac:spMk id="2" creationId="{A731DBB8-332A-79C6-8B78-A6C10CE4AFDD}"/>
          </ac:spMkLst>
        </pc:spChg>
        <pc:spChg chg="add">
          <ac:chgData name="Kakkad, Ruchi" userId="S::kakkadru@msu.edu::91797cae-6268-4de2-b2fb-a031f6ae549b" providerId="AD" clId="Web-{518FE39C-911B-C97B-0038-A086F2DFDD59}" dt="2022-05-26T18:47:55.913" v="777"/>
          <ac:spMkLst>
            <pc:docMk/>
            <pc:sldMk cId="575147750" sldId="260"/>
            <ac:spMk id="2" creationId="{BC1F4203-CD75-BDE3-15AD-193A2057AEDA}"/>
          </ac:spMkLst>
        </pc:spChg>
        <pc:spChg chg="add mod">
          <ac:chgData name="Kakkad, Ruchi" userId="S::kakkadru@msu.edu::91797cae-6268-4de2-b2fb-a031f6ae549b" providerId="AD" clId="Web-{518FE39C-911B-C97B-0038-A086F2DFDD59}" dt="2022-05-26T19:30:32.985" v="1143" actId="20577"/>
          <ac:spMkLst>
            <pc:docMk/>
            <pc:sldMk cId="575147750" sldId="260"/>
            <ac:spMk id="4" creationId="{127EC0E8-EFC3-6EAB-137F-A163ED053CBE}"/>
          </ac:spMkLst>
        </pc:spChg>
        <pc:spChg chg="add mod">
          <ac:chgData name="Kakkad, Ruchi" userId="S::kakkadru@msu.edu::91797cae-6268-4de2-b2fb-a031f6ae549b" providerId="AD" clId="Web-{518FE39C-911B-C97B-0038-A086F2DFDD59}" dt="2022-05-26T16:28:51.120" v="158" actId="1076"/>
          <ac:spMkLst>
            <pc:docMk/>
            <pc:sldMk cId="575147750" sldId="260"/>
            <ac:spMk id="7" creationId="{B2A8126A-823C-47C0-ED4B-44746E3FF645}"/>
          </ac:spMkLst>
        </pc:spChg>
        <pc:spChg chg="add mod">
          <ac:chgData name="Kakkad, Ruchi" userId="S::kakkadru@msu.edu::91797cae-6268-4de2-b2fb-a031f6ae549b" providerId="AD" clId="Web-{518FE39C-911B-C97B-0038-A086F2DFDD59}" dt="2022-05-26T19:30:36.735" v="1144"/>
          <ac:spMkLst>
            <pc:docMk/>
            <pc:sldMk cId="575147750" sldId="260"/>
            <ac:spMk id="10" creationId="{33A66BCE-3C99-0065-9DEE-CBF43DA17A47}"/>
          </ac:spMkLst>
        </pc:spChg>
        <pc:spChg chg="add mod ord">
          <ac:chgData name="Kakkad, Ruchi" userId="S::kakkadru@msu.edu::91797cae-6268-4de2-b2fb-a031f6ae549b" providerId="AD" clId="Web-{518FE39C-911B-C97B-0038-A086F2DFDD59}" dt="2022-05-26T18:47:37.413" v="776" actId="20577"/>
          <ac:spMkLst>
            <pc:docMk/>
            <pc:sldMk cId="575147750" sldId="260"/>
            <ac:spMk id="11" creationId="{DFA56BCC-C4C9-6B51-4CB4-6E94BBE91BC8}"/>
          </ac:spMkLst>
        </pc:spChg>
        <pc:spChg chg="mod">
          <ac:chgData name="Kakkad, Ruchi" userId="S::kakkadru@msu.edu::91797cae-6268-4de2-b2fb-a031f6ae549b" providerId="AD" clId="Web-{518FE39C-911B-C97B-0038-A086F2DFDD59}" dt="2022-05-26T16:28:33.182" v="155" actId="14100"/>
          <ac:spMkLst>
            <pc:docMk/>
            <pc:sldMk cId="575147750" sldId="260"/>
            <ac:spMk id="12" creationId="{E9162F94-40D1-7EB8-051B-9E8AD246B1ED}"/>
          </ac:spMkLst>
        </pc:spChg>
        <pc:spChg chg="add mod">
          <ac:chgData name="Kakkad, Ruchi" userId="S::kakkadru@msu.edu::91797cae-6268-4de2-b2fb-a031f6ae549b" providerId="AD" clId="Web-{518FE39C-911B-C97B-0038-A086F2DFDD59}" dt="2022-05-26T16:28:56.167" v="162" actId="1076"/>
          <ac:spMkLst>
            <pc:docMk/>
            <pc:sldMk cId="575147750" sldId="260"/>
            <ac:spMk id="13" creationId="{BEF6F7B8-890E-1ACF-DF74-86D49C79A1F9}"/>
          </ac:spMkLst>
        </pc:spChg>
        <pc:picChg chg="del mod">
          <ac:chgData name="Kakkad, Ruchi" userId="S::kakkadru@msu.edu::91797cae-6268-4de2-b2fb-a031f6ae549b" providerId="AD" clId="Web-{518FE39C-911B-C97B-0038-A086F2DFDD59}" dt="2022-05-26T16:27:51.198" v="144"/>
          <ac:picMkLst>
            <pc:docMk/>
            <pc:sldMk cId="575147750" sldId="260"/>
            <ac:picMk id="4" creationId="{B111EA24-21EB-5802-E905-8B67CF3816C2}"/>
          </ac:picMkLst>
        </pc:picChg>
        <pc:picChg chg="add mod">
          <ac:chgData name="Kakkad, Ruchi" userId="S::kakkadru@msu.edu::91797cae-6268-4de2-b2fb-a031f6ae549b" providerId="AD" clId="Web-{518FE39C-911B-C97B-0038-A086F2DFDD59}" dt="2022-05-26T16:28:51.104" v="156" actId="1076"/>
          <ac:picMkLst>
            <pc:docMk/>
            <pc:sldMk cId="575147750" sldId="260"/>
            <ac:picMk id="5" creationId="{ADE7EAFC-CD26-5535-D348-E4E57D02DF07}"/>
          </ac:picMkLst>
        </pc:picChg>
        <pc:picChg chg="add mod">
          <ac:chgData name="Kakkad, Ruchi" userId="S::kakkadru@msu.edu::91797cae-6268-4de2-b2fb-a031f6ae549b" providerId="AD" clId="Web-{518FE39C-911B-C97B-0038-A086F2DFDD59}" dt="2022-05-26T16:28:51.120" v="157" actId="1076"/>
          <ac:picMkLst>
            <pc:docMk/>
            <pc:sldMk cId="575147750" sldId="260"/>
            <ac:picMk id="6" creationId="{11E0CF08-58AE-F0A4-982D-9018536FE646}"/>
          </ac:picMkLst>
        </pc:picChg>
        <pc:picChg chg="add mod">
          <ac:chgData name="Kakkad, Ruchi" userId="S::kakkadru@msu.edu::91797cae-6268-4de2-b2fb-a031f6ae549b" providerId="AD" clId="Web-{518FE39C-911B-C97B-0038-A086F2DFDD59}" dt="2022-05-26T16:28:51.151" v="160" actId="1076"/>
          <ac:picMkLst>
            <pc:docMk/>
            <pc:sldMk cId="575147750" sldId="260"/>
            <ac:picMk id="8" creationId="{708DD6FA-2621-5493-F7B3-A7BD49960F61}"/>
          </ac:picMkLst>
        </pc:picChg>
        <pc:picChg chg="add mod">
          <ac:chgData name="Kakkad, Ruchi" userId="S::kakkadru@msu.edu::91797cae-6268-4de2-b2fb-a031f6ae549b" providerId="AD" clId="Web-{518FE39C-911B-C97B-0038-A086F2DFDD59}" dt="2022-05-26T16:28:51.151" v="161" actId="1076"/>
          <ac:picMkLst>
            <pc:docMk/>
            <pc:sldMk cId="575147750" sldId="260"/>
            <ac:picMk id="9" creationId="{ABEAA553-65FE-7D47-BB77-1B12D2F9BC78}"/>
          </ac:picMkLst>
        </pc:picChg>
        <pc:picChg chg="mod">
          <ac:chgData name="Kakkad, Ruchi" userId="S::kakkadru@msu.edu::91797cae-6268-4de2-b2fb-a031f6ae549b" providerId="AD" clId="Web-{518FE39C-911B-C97B-0038-A086F2DFDD59}" dt="2022-05-26T16:31:31.495" v="248" actId="14100"/>
          <ac:picMkLst>
            <pc:docMk/>
            <pc:sldMk cId="575147750" sldId="260"/>
            <ac:picMk id="2050" creationId="{121DDEF4-EE25-4FB1-6C4A-EAD05464D733}"/>
          </ac:picMkLst>
        </pc:picChg>
      </pc:sldChg>
      <pc:sldChg chg="modSp del">
        <pc:chgData name="Kakkad, Ruchi" userId="S::kakkadru@msu.edu::91797cae-6268-4de2-b2fb-a031f6ae549b" providerId="AD" clId="Web-{518FE39C-911B-C97B-0038-A086F2DFDD59}" dt="2022-05-26T18:54:28.974" v="780"/>
        <pc:sldMkLst>
          <pc:docMk/>
          <pc:sldMk cId="1025974448" sldId="261"/>
        </pc:sldMkLst>
        <pc:spChg chg="mod">
          <ac:chgData name="Kakkad, Ruchi" userId="S::kakkadru@msu.edu::91797cae-6268-4de2-b2fb-a031f6ae549b" providerId="AD" clId="Web-{518FE39C-911B-C97B-0038-A086F2DFDD59}" dt="2022-05-26T17:36:26.126" v="641" actId="20577"/>
          <ac:spMkLst>
            <pc:docMk/>
            <pc:sldMk cId="1025974448" sldId="261"/>
            <ac:spMk id="4" creationId="{6C2BFFAD-1D02-78BF-6D03-EAFB3379D59C}"/>
          </ac:spMkLst>
        </pc:spChg>
      </pc:sldChg>
      <pc:sldChg chg="addSp modSp">
        <pc:chgData name="Kakkad, Ruchi" userId="S::kakkadru@msu.edu::91797cae-6268-4de2-b2fb-a031f6ae549b" providerId="AD" clId="Web-{518FE39C-911B-C97B-0038-A086F2DFDD59}" dt="2022-05-26T19:11:12.628" v="852"/>
        <pc:sldMkLst>
          <pc:docMk/>
          <pc:sldMk cId="1123504842" sldId="262"/>
        </pc:sldMkLst>
        <pc:spChg chg="mod">
          <ac:chgData name="Kakkad, Ruchi" userId="S::kakkadru@msu.edu::91797cae-6268-4de2-b2fb-a031f6ae549b" providerId="AD" clId="Web-{518FE39C-911B-C97B-0038-A086F2DFDD59}" dt="2022-05-26T19:11:09.425" v="851"/>
          <ac:spMkLst>
            <pc:docMk/>
            <pc:sldMk cId="1123504842" sldId="262"/>
            <ac:spMk id="4" creationId="{5D3C6BAF-0FF8-B1AE-5528-7B2259992264}"/>
          </ac:spMkLst>
        </pc:spChg>
        <pc:spChg chg="mod">
          <ac:chgData name="Kakkad, Ruchi" userId="S::kakkadru@msu.edu::91797cae-6268-4de2-b2fb-a031f6ae549b" providerId="AD" clId="Web-{518FE39C-911B-C97B-0038-A086F2DFDD59}" dt="2022-05-26T18:57:33.818" v="817" actId="20577"/>
          <ac:spMkLst>
            <pc:docMk/>
            <pc:sldMk cId="1123504842" sldId="262"/>
            <ac:spMk id="5" creationId="{C9454E5E-6BAF-AA9C-5AB7-19F801A684AD}"/>
          </ac:spMkLst>
        </pc:spChg>
        <pc:spChg chg="add mod">
          <ac:chgData name="Kakkad, Ruchi" userId="S::kakkadru@msu.edu::91797cae-6268-4de2-b2fb-a031f6ae549b" providerId="AD" clId="Web-{518FE39C-911B-C97B-0038-A086F2DFDD59}" dt="2022-05-26T19:11:12.628" v="852"/>
          <ac:spMkLst>
            <pc:docMk/>
            <pc:sldMk cId="1123504842" sldId="262"/>
            <ac:spMk id="8" creationId="{C6E454F9-1A1F-21FB-29E4-EC2B719CFCBD}"/>
          </ac:spMkLst>
        </pc:spChg>
      </pc:sldChg>
      <pc:sldChg chg="delSp modSp">
        <pc:chgData name="Kakkad, Ruchi" userId="S::kakkadru@msu.edu::91797cae-6268-4de2-b2fb-a031f6ae549b" providerId="AD" clId="Web-{518FE39C-911B-C97B-0038-A086F2DFDD59}" dt="2022-05-26T16:51:58.997" v="281" actId="1076"/>
        <pc:sldMkLst>
          <pc:docMk/>
          <pc:sldMk cId="358262765" sldId="263"/>
        </pc:sldMkLst>
        <pc:spChg chg="mod">
          <ac:chgData name="Kakkad, Ruchi" userId="S::kakkadru@msu.edu::91797cae-6268-4de2-b2fb-a031f6ae549b" providerId="AD" clId="Web-{518FE39C-911B-C97B-0038-A086F2DFDD59}" dt="2022-05-26T16:51:54.387" v="280" actId="14100"/>
          <ac:spMkLst>
            <pc:docMk/>
            <pc:sldMk cId="358262765" sldId="263"/>
            <ac:spMk id="5" creationId="{364E162B-C76C-875E-D05A-759DECD47282}"/>
          </ac:spMkLst>
        </pc:spChg>
        <pc:picChg chg="del">
          <ac:chgData name="Kakkad, Ruchi" userId="S::kakkadru@msu.edu::91797cae-6268-4de2-b2fb-a031f6ae549b" providerId="AD" clId="Web-{518FE39C-911B-C97B-0038-A086F2DFDD59}" dt="2022-05-26T14:05:14.565" v="1"/>
          <ac:picMkLst>
            <pc:docMk/>
            <pc:sldMk cId="358262765" sldId="263"/>
            <ac:picMk id="3" creationId="{A65198F1-B6C8-64AE-BE5A-6A0A9CC85675}"/>
          </ac:picMkLst>
        </pc:picChg>
        <pc:picChg chg="mod">
          <ac:chgData name="Kakkad, Ruchi" userId="S::kakkadru@msu.edu::91797cae-6268-4de2-b2fb-a031f6ae549b" providerId="AD" clId="Web-{518FE39C-911B-C97B-0038-A086F2DFDD59}" dt="2022-05-26T16:51:58.997" v="281" actId="1076"/>
          <ac:picMkLst>
            <pc:docMk/>
            <pc:sldMk cId="358262765" sldId="263"/>
            <ac:picMk id="1026" creationId="{19218AA3-48F2-816B-9F97-35D935BCED67}"/>
          </ac:picMkLst>
        </pc:picChg>
      </pc:sldChg>
      <pc:sldChg chg="addSp modSp">
        <pc:chgData name="Kakkad, Ruchi" userId="S::kakkadru@msu.edu::91797cae-6268-4de2-b2fb-a031f6ae549b" providerId="AD" clId="Web-{518FE39C-911B-C97B-0038-A086F2DFDD59}" dt="2022-05-26T16:32:26.854" v="254" actId="1076"/>
        <pc:sldMkLst>
          <pc:docMk/>
          <pc:sldMk cId="1609369886" sldId="264"/>
        </pc:sldMkLst>
        <pc:spChg chg="add mod">
          <ac:chgData name="Kakkad, Ruchi" userId="S::kakkadru@msu.edu::91797cae-6268-4de2-b2fb-a031f6ae549b" providerId="AD" clId="Web-{518FE39C-911B-C97B-0038-A086F2DFDD59}" dt="2022-05-26T16:32:17.167" v="252" actId="1076"/>
          <ac:spMkLst>
            <pc:docMk/>
            <pc:sldMk cId="1609369886" sldId="264"/>
            <ac:spMk id="2" creationId="{94D6077F-4097-32FB-D9FD-CBCC76A1A337}"/>
          </ac:spMkLst>
        </pc:spChg>
        <pc:picChg chg="mod">
          <ac:chgData name="Kakkad, Ruchi" userId="S::kakkadru@msu.edu::91797cae-6268-4de2-b2fb-a031f6ae549b" providerId="AD" clId="Web-{518FE39C-911B-C97B-0038-A086F2DFDD59}" dt="2022-05-26T16:32:26.854" v="254" actId="1076"/>
          <ac:picMkLst>
            <pc:docMk/>
            <pc:sldMk cId="1609369886" sldId="264"/>
            <ac:picMk id="3" creationId="{A5D45283-13D3-9A6A-FD1D-878AB61867CA}"/>
          </ac:picMkLst>
        </pc:picChg>
        <pc:picChg chg="mod">
          <ac:chgData name="Kakkad, Ruchi" userId="S::kakkadru@msu.edu::91797cae-6268-4de2-b2fb-a031f6ae549b" providerId="AD" clId="Web-{518FE39C-911B-C97B-0038-A086F2DFDD59}" dt="2022-05-26T16:32:23.354" v="253" actId="1076"/>
          <ac:picMkLst>
            <pc:docMk/>
            <pc:sldMk cId="1609369886" sldId="264"/>
            <ac:picMk id="10" creationId="{DC519695-DD5C-D33E-4A98-4378C6B246C6}"/>
          </ac:picMkLst>
        </pc:picChg>
      </pc:sldChg>
      <pc:sldChg chg="modSp">
        <pc:chgData name="Kakkad, Ruchi" userId="S::kakkadru@msu.edu::91797cae-6268-4de2-b2fb-a031f6ae549b" providerId="AD" clId="Web-{518FE39C-911B-C97B-0038-A086F2DFDD59}" dt="2022-05-26T16:33:33.558" v="262" actId="1076"/>
        <pc:sldMkLst>
          <pc:docMk/>
          <pc:sldMk cId="3434386320" sldId="266"/>
        </pc:sldMkLst>
        <pc:picChg chg="mod">
          <ac:chgData name="Kakkad, Ruchi" userId="S::kakkadru@msu.edu::91797cae-6268-4de2-b2fb-a031f6ae549b" providerId="AD" clId="Web-{518FE39C-911B-C97B-0038-A086F2DFDD59}" dt="2022-05-26T16:33:33.558" v="262" actId="1076"/>
          <ac:picMkLst>
            <pc:docMk/>
            <pc:sldMk cId="3434386320" sldId="266"/>
            <ac:picMk id="7" creationId="{6A4122A2-0EF1-3589-0629-029E1B11480C}"/>
          </ac:picMkLst>
        </pc:picChg>
      </pc:sldChg>
      <pc:sldChg chg="modSp">
        <pc:chgData name="Kakkad, Ruchi" userId="S::kakkadru@msu.edu::91797cae-6268-4de2-b2fb-a031f6ae549b" providerId="AD" clId="Web-{518FE39C-911B-C97B-0038-A086F2DFDD59}" dt="2022-05-26T16:33:55.073" v="267" actId="1076"/>
        <pc:sldMkLst>
          <pc:docMk/>
          <pc:sldMk cId="830619338" sldId="267"/>
        </pc:sldMkLst>
        <pc:picChg chg="mod">
          <ac:chgData name="Kakkad, Ruchi" userId="S::kakkadru@msu.edu::91797cae-6268-4de2-b2fb-a031f6ae549b" providerId="AD" clId="Web-{518FE39C-911B-C97B-0038-A086F2DFDD59}" dt="2022-05-26T16:33:55.073" v="267" actId="1076"/>
          <ac:picMkLst>
            <pc:docMk/>
            <pc:sldMk cId="830619338" sldId="267"/>
            <ac:picMk id="4" creationId="{DC44F1F2-9921-F8BD-A425-00C7D86B6CFD}"/>
          </ac:picMkLst>
        </pc:picChg>
      </pc:sldChg>
      <pc:sldChg chg="addSp modSp">
        <pc:chgData name="Kakkad, Ruchi" userId="S::kakkadru@msu.edu::91797cae-6268-4de2-b2fb-a031f6ae549b" providerId="AD" clId="Web-{518FE39C-911B-C97B-0038-A086F2DFDD59}" dt="2022-05-26T16:33:49.636" v="266" actId="1076"/>
        <pc:sldMkLst>
          <pc:docMk/>
          <pc:sldMk cId="662834926" sldId="268"/>
        </pc:sldMkLst>
        <pc:spChg chg="add mod">
          <ac:chgData name="Kakkad, Ruchi" userId="S::kakkadru@msu.edu::91797cae-6268-4de2-b2fb-a031f6ae549b" providerId="AD" clId="Web-{518FE39C-911B-C97B-0038-A086F2DFDD59}" dt="2022-05-26T16:33:03.308" v="261" actId="1076"/>
          <ac:spMkLst>
            <pc:docMk/>
            <pc:sldMk cId="662834926" sldId="268"/>
            <ac:spMk id="2" creationId="{DBBF160F-E808-77C9-01DB-FDB2034514D2}"/>
          </ac:spMkLst>
        </pc:spChg>
        <pc:picChg chg="mod">
          <ac:chgData name="Kakkad, Ruchi" userId="S::kakkadru@msu.edu::91797cae-6268-4de2-b2fb-a031f6ae549b" providerId="AD" clId="Web-{518FE39C-911B-C97B-0038-A086F2DFDD59}" dt="2022-05-26T16:32:44.495" v="258" actId="1076"/>
          <ac:picMkLst>
            <pc:docMk/>
            <pc:sldMk cId="662834926" sldId="268"/>
            <ac:picMk id="5" creationId="{25D3DE68-DAE5-08C8-21BD-8C7FB580AB36}"/>
          </ac:picMkLst>
        </pc:picChg>
        <pc:picChg chg="mod">
          <ac:chgData name="Kakkad, Ruchi" userId="S::kakkadru@msu.edu::91797cae-6268-4de2-b2fb-a031f6ae549b" providerId="AD" clId="Web-{518FE39C-911B-C97B-0038-A086F2DFDD59}" dt="2022-05-26T16:33:49.636" v="266" actId="1076"/>
          <ac:picMkLst>
            <pc:docMk/>
            <pc:sldMk cId="662834926" sldId="268"/>
            <ac:picMk id="7" creationId="{E1856F90-54DB-D99E-D7E3-54421982E6CE}"/>
          </ac:picMkLst>
        </pc:picChg>
      </pc:sldChg>
      <pc:sldChg chg="addSp delSp modSp new mod ord setBg">
        <pc:chgData name="Kakkad, Ruchi" userId="S::kakkadru@msu.edu::91797cae-6268-4de2-b2fb-a031f6ae549b" providerId="AD" clId="Web-{518FE39C-911B-C97B-0038-A086F2DFDD59}" dt="2022-05-26T16:34:37.276" v="270"/>
        <pc:sldMkLst>
          <pc:docMk/>
          <pc:sldMk cId="390570417" sldId="273"/>
        </pc:sldMkLst>
        <pc:spChg chg="del">
          <ac:chgData name="Kakkad, Ruchi" userId="S::kakkadru@msu.edu::91797cae-6268-4de2-b2fb-a031f6ae549b" providerId="AD" clId="Web-{518FE39C-911B-C97B-0038-A086F2DFDD59}" dt="2022-05-26T16:28:10.792" v="147"/>
          <ac:spMkLst>
            <pc:docMk/>
            <pc:sldMk cId="390570417" sldId="273"/>
            <ac:spMk id="2" creationId="{7B329100-2438-7822-8CD0-76D99785485A}"/>
          </ac:spMkLst>
        </pc:spChg>
        <pc:spChg chg="del">
          <ac:chgData name="Kakkad, Ruchi" userId="S::kakkadru@msu.edu::91797cae-6268-4de2-b2fb-a031f6ae549b" providerId="AD" clId="Web-{518FE39C-911B-C97B-0038-A086F2DFDD59}" dt="2022-05-26T16:28:10.792" v="146"/>
          <ac:spMkLst>
            <pc:docMk/>
            <pc:sldMk cId="390570417" sldId="273"/>
            <ac:spMk id="3" creationId="{80AE53EE-F802-4ECA-68FD-DE495DD5E769}"/>
          </ac:spMkLst>
        </pc:spChg>
        <pc:spChg chg="add mod">
          <ac:chgData name="Kakkad, Ruchi" userId="S::kakkadru@msu.edu::91797cae-6268-4de2-b2fb-a031f6ae549b" providerId="AD" clId="Web-{518FE39C-911B-C97B-0038-A086F2DFDD59}" dt="2022-05-26T16:34:32.870" v="269" actId="1076"/>
          <ac:spMkLst>
            <pc:docMk/>
            <pc:sldMk cId="390570417" sldId="273"/>
            <ac:spMk id="6" creationId="{D026D088-2A7E-53C4-D984-6D8EABEA3294}"/>
          </ac:spMkLst>
        </pc:spChg>
        <pc:picChg chg="add mod">
          <ac:chgData name="Kakkad, Ruchi" userId="S::kakkadru@msu.edu::91797cae-6268-4de2-b2fb-a031f6ae549b" providerId="AD" clId="Web-{518FE39C-911B-C97B-0038-A086F2DFDD59}" dt="2022-05-26T16:28:14.401" v="149"/>
          <ac:picMkLst>
            <pc:docMk/>
            <pc:sldMk cId="390570417" sldId="273"/>
            <ac:picMk id="4" creationId="{01452094-D511-A4D1-7F6A-30C17C2C5ECA}"/>
          </ac:picMkLst>
        </pc:picChg>
      </pc:sldChg>
      <pc:sldChg chg="new del">
        <pc:chgData name="Kakkad, Ruchi" userId="S::kakkadru@msu.edu::91797cae-6268-4de2-b2fb-a031f6ae549b" providerId="AD" clId="Web-{518FE39C-911B-C97B-0038-A086F2DFDD59}" dt="2022-05-26T17:04:28.092" v="284"/>
        <pc:sldMkLst>
          <pc:docMk/>
          <pc:sldMk cId="1592546259" sldId="274"/>
        </pc:sldMkLst>
      </pc:sldChg>
      <pc:sldChg chg="addSp delSp modSp add replId">
        <pc:chgData name="Kakkad, Ruchi" userId="S::kakkadru@msu.edu::91797cae-6268-4de2-b2fb-a031f6ae549b" providerId="AD" clId="Web-{518FE39C-911B-C97B-0038-A086F2DFDD59}" dt="2022-05-26T19:38:23.015" v="1150" actId="1076"/>
        <pc:sldMkLst>
          <pc:docMk/>
          <pc:sldMk cId="859114143" sldId="275"/>
        </pc:sldMkLst>
        <pc:spChg chg="del mod ord">
          <ac:chgData name="Kakkad, Ruchi" userId="S::kakkadru@msu.edu::91797cae-6268-4de2-b2fb-a031f6ae549b" providerId="AD" clId="Web-{518FE39C-911B-C97B-0038-A086F2DFDD59}" dt="2022-05-26T17:40:55.736" v="661"/>
          <ac:spMkLst>
            <pc:docMk/>
            <pc:sldMk cId="859114143" sldId="275"/>
            <ac:spMk id="2" creationId="{A731DBB8-332A-79C6-8B78-A6C10CE4AFDD}"/>
          </ac:spMkLst>
        </pc:spChg>
        <pc:spChg chg="mod">
          <ac:chgData name="Kakkad, Ruchi" userId="S::kakkadru@msu.edu::91797cae-6268-4de2-b2fb-a031f6ae549b" providerId="AD" clId="Web-{518FE39C-911B-C97B-0038-A086F2DFDD59}" dt="2022-05-26T17:37:49.985" v="659" actId="1076"/>
          <ac:spMkLst>
            <pc:docMk/>
            <pc:sldMk cId="859114143" sldId="275"/>
            <ac:spMk id="3" creationId="{0212665A-9156-0AEF-2EAD-69D427441228}"/>
          </ac:spMkLst>
        </pc:spChg>
        <pc:spChg chg="del">
          <ac:chgData name="Kakkad, Ruchi" userId="S::kakkadru@msu.edu::91797cae-6268-4de2-b2fb-a031f6ae549b" providerId="AD" clId="Web-{518FE39C-911B-C97B-0038-A086F2DFDD59}" dt="2022-05-26T17:08:45.405" v="289"/>
          <ac:spMkLst>
            <pc:docMk/>
            <pc:sldMk cId="859114143" sldId="275"/>
            <ac:spMk id="4" creationId="{6C2BFFAD-1D02-78BF-6D03-EAFB3379D59C}"/>
          </ac:spMkLst>
        </pc:spChg>
        <pc:spChg chg="add mod">
          <ac:chgData name="Kakkad, Ruchi" userId="S::kakkadru@msu.edu::91797cae-6268-4de2-b2fb-a031f6ae549b" providerId="AD" clId="Web-{518FE39C-911B-C97B-0038-A086F2DFDD59}" dt="2022-05-26T18:54:37.974" v="781" actId="14100"/>
          <ac:spMkLst>
            <pc:docMk/>
            <pc:sldMk cId="859114143" sldId="275"/>
            <ac:spMk id="5" creationId="{6FCB9DE2-5FA7-C1BC-F07D-3D57BD9E0ECB}"/>
          </ac:spMkLst>
        </pc:spChg>
        <pc:spChg chg="del">
          <ac:chgData name="Kakkad, Ruchi" userId="S::kakkadru@msu.edu::91797cae-6268-4de2-b2fb-a031f6ae549b" providerId="AD" clId="Web-{518FE39C-911B-C97B-0038-A086F2DFDD59}" dt="2022-05-26T17:04:43.685" v="288"/>
          <ac:spMkLst>
            <pc:docMk/>
            <pc:sldMk cId="859114143" sldId="275"/>
            <ac:spMk id="6" creationId="{F4600731-D881-99CB-CF3C-C2D6A5126E02}"/>
          </ac:spMkLst>
        </pc:spChg>
        <pc:spChg chg="del">
          <ac:chgData name="Kakkad, Ruchi" userId="S::kakkadru@msu.edu::91797cae-6268-4de2-b2fb-a031f6ae549b" providerId="AD" clId="Web-{518FE39C-911B-C97B-0038-A086F2DFDD59}" dt="2022-05-26T17:04:36.201" v="285"/>
          <ac:spMkLst>
            <pc:docMk/>
            <pc:sldMk cId="859114143" sldId="275"/>
            <ac:spMk id="10" creationId="{0D84CE96-0EEC-FB35-4731-A33E97A70B09}"/>
          </ac:spMkLst>
        </pc:spChg>
        <pc:spChg chg="del">
          <ac:chgData name="Kakkad, Ruchi" userId="S::kakkadru@msu.edu::91797cae-6268-4de2-b2fb-a031f6ae549b" providerId="AD" clId="Web-{518FE39C-911B-C97B-0038-A086F2DFDD59}" dt="2022-05-26T17:04:38.779" v="286"/>
          <ac:spMkLst>
            <pc:docMk/>
            <pc:sldMk cId="859114143" sldId="275"/>
            <ac:spMk id="11" creationId="{1277D56E-B775-2437-2FDC-740857C80F84}"/>
          </ac:spMkLst>
        </pc:spChg>
        <pc:spChg chg="mod">
          <ac:chgData name="Kakkad, Ruchi" userId="S::kakkadru@msu.edu::91797cae-6268-4de2-b2fb-a031f6ae549b" providerId="AD" clId="Web-{518FE39C-911B-C97B-0038-A086F2DFDD59}" dt="2022-05-26T17:37:56.079" v="660" actId="1076"/>
          <ac:spMkLst>
            <pc:docMk/>
            <pc:sldMk cId="859114143" sldId="275"/>
            <ac:spMk id="12" creationId="{0FB550F0-168F-6B96-9CDB-5B744C870355}"/>
          </ac:spMkLst>
        </pc:spChg>
        <pc:spChg chg="del">
          <ac:chgData name="Kakkad, Ruchi" userId="S::kakkadru@msu.edu::91797cae-6268-4de2-b2fb-a031f6ae549b" providerId="AD" clId="Web-{518FE39C-911B-C97B-0038-A086F2DFDD59}" dt="2022-05-26T17:04:41.279" v="287"/>
          <ac:spMkLst>
            <pc:docMk/>
            <pc:sldMk cId="859114143" sldId="275"/>
            <ac:spMk id="13" creationId="{0B1E7D7F-C1A8-7B06-9E00-8CB0A7E7C2D6}"/>
          </ac:spMkLst>
        </pc:spChg>
        <pc:spChg chg="add del mod">
          <ac:chgData name="Kakkad, Ruchi" userId="S::kakkadru@msu.edu::91797cae-6268-4de2-b2fb-a031f6ae549b" providerId="AD" clId="Web-{518FE39C-911B-C97B-0038-A086F2DFDD59}" dt="2022-05-26T17:18:30.734" v="384"/>
          <ac:spMkLst>
            <pc:docMk/>
            <pc:sldMk cId="859114143" sldId="275"/>
            <ac:spMk id="14" creationId="{EF03A6C5-03CA-0368-7BF3-35A056E9A541}"/>
          </ac:spMkLst>
        </pc:spChg>
        <pc:spChg chg="add del mod">
          <ac:chgData name="Kakkad, Ruchi" userId="S::kakkadru@msu.edu::91797cae-6268-4de2-b2fb-a031f6ae549b" providerId="AD" clId="Web-{518FE39C-911B-C97B-0038-A086F2DFDD59}" dt="2022-05-26T17:18:30.734" v="383"/>
          <ac:spMkLst>
            <pc:docMk/>
            <pc:sldMk cId="859114143" sldId="275"/>
            <ac:spMk id="15" creationId="{EE7D24FE-0DE9-D521-3CB1-539355349A4D}"/>
          </ac:spMkLst>
        </pc:spChg>
        <pc:spChg chg="add del mod">
          <ac:chgData name="Kakkad, Ruchi" userId="S::kakkadru@msu.edu::91797cae-6268-4de2-b2fb-a031f6ae549b" providerId="AD" clId="Web-{518FE39C-911B-C97B-0038-A086F2DFDD59}" dt="2022-05-26T17:18:30.734" v="382"/>
          <ac:spMkLst>
            <pc:docMk/>
            <pc:sldMk cId="859114143" sldId="275"/>
            <ac:spMk id="16" creationId="{4CE595C9-F0B8-EA95-4E61-049D35D47139}"/>
          </ac:spMkLst>
        </pc:spChg>
        <pc:spChg chg="add del mod">
          <ac:chgData name="Kakkad, Ruchi" userId="S::kakkadru@msu.edu::91797cae-6268-4de2-b2fb-a031f6ae549b" providerId="AD" clId="Web-{518FE39C-911B-C97B-0038-A086F2DFDD59}" dt="2022-05-26T17:18:22.015" v="381"/>
          <ac:spMkLst>
            <pc:docMk/>
            <pc:sldMk cId="859114143" sldId="275"/>
            <ac:spMk id="17" creationId="{620DC9BA-F126-C0F7-5584-7ED168F01E2D}"/>
          </ac:spMkLst>
        </pc:spChg>
        <pc:spChg chg="add mod">
          <ac:chgData name="Kakkad, Ruchi" userId="S::kakkadru@msu.edu::91797cae-6268-4de2-b2fb-a031f6ae549b" providerId="AD" clId="Web-{518FE39C-911B-C97B-0038-A086F2DFDD59}" dt="2022-05-26T17:46:17.502" v="691" actId="14100"/>
          <ac:spMkLst>
            <pc:docMk/>
            <pc:sldMk cId="859114143" sldId="275"/>
            <ac:spMk id="37" creationId="{00BB8363-B1C0-010F-5337-213B9CCF5B33}"/>
          </ac:spMkLst>
        </pc:spChg>
        <pc:spChg chg="add mod">
          <ac:chgData name="Kakkad, Ruchi" userId="S::kakkadru@msu.edu::91797cae-6268-4de2-b2fb-a031f6ae549b" providerId="AD" clId="Web-{518FE39C-911B-C97B-0038-A086F2DFDD59}" dt="2022-05-26T17:45:51.423" v="687" actId="14100"/>
          <ac:spMkLst>
            <pc:docMk/>
            <pc:sldMk cId="859114143" sldId="275"/>
            <ac:spMk id="38" creationId="{D9D8C3CF-FBFF-2454-92B6-E6E38E5383F3}"/>
          </ac:spMkLst>
        </pc:spChg>
        <pc:spChg chg="add mod">
          <ac:chgData name="Kakkad, Ruchi" userId="S::kakkadru@msu.edu::91797cae-6268-4de2-b2fb-a031f6ae549b" providerId="AD" clId="Web-{518FE39C-911B-C97B-0038-A086F2DFDD59}" dt="2022-05-26T17:34:26.876" v="608" actId="1076"/>
          <ac:spMkLst>
            <pc:docMk/>
            <pc:sldMk cId="859114143" sldId="275"/>
            <ac:spMk id="39" creationId="{5F9995D8-B615-B652-96DD-140408998FA5}"/>
          </ac:spMkLst>
        </pc:spChg>
        <pc:spChg chg="add del">
          <ac:chgData name="Kakkad, Ruchi" userId="S::kakkadru@msu.edu::91797cae-6268-4de2-b2fb-a031f6ae549b" providerId="AD" clId="Web-{518FE39C-911B-C97B-0038-A086F2DFDD59}" dt="2022-05-26T17:21:29.671" v="422"/>
          <ac:spMkLst>
            <pc:docMk/>
            <pc:sldMk cId="859114143" sldId="275"/>
            <ac:spMk id="40" creationId="{B8CC9A17-3B99-8164-570F-DAE2D0D498EC}"/>
          </ac:spMkLst>
        </pc:spChg>
        <pc:spChg chg="add mod">
          <ac:chgData name="Kakkad, Ruchi" userId="S::kakkadru@msu.edu::91797cae-6268-4de2-b2fb-a031f6ae549b" providerId="AD" clId="Web-{518FE39C-911B-C97B-0038-A086F2DFDD59}" dt="2022-05-26T17:46:04.986" v="689" actId="14100"/>
          <ac:spMkLst>
            <pc:docMk/>
            <pc:sldMk cId="859114143" sldId="275"/>
            <ac:spMk id="41" creationId="{4A3D5B33-CA3B-F79E-CD9E-12E049ECA5E6}"/>
          </ac:spMkLst>
        </pc:spChg>
        <pc:spChg chg="add mod">
          <ac:chgData name="Kakkad, Ruchi" userId="S::kakkadru@msu.edu::91797cae-6268-4de2-b2fb-a031f6ae549b" providerId="AD" clId="Web-{518FE39C-911B-C97B-0038-A086F2DFDD59}" dt="2022-05-26T17:46:10.189" v="690" actId="14100"/>
          <ac:spMkLst>
            <pc:docMk/>
            <pc:sldMk cId="859114143" sldId="275"/>
            <ac:spMk id="42" creationId="{5E9A1A29-6CDA-0E4A-7A56-3D32FAA3744C}"/>
          </ac:spMkLst>
        </pc:spChg>
        <pc:spChg chg="add del mod">
          <ac:chgData name="Kakkad, Ruchi" userId="S::kakkadru@msu.edu::91797cae-6268-4de2-b2fb-a031f6ae549b" providerId="AD" clId="Web-{518FE39C-911B-C97B-0038-A086F2DFDD59}" dt="2022-05-26T17:27:26.297" v="496"/>
          <ac:spMkLst>
            <pc:docMk/>
            <pc:sldMk cId="859114143" sldId="275"/>
            <ac:spMk id="46" creationId="{1E75BCAC-C3B9-9995-FD08-59D9AD90713B}"/>
          </ac:spMkLst>
        </pc:spChg>
        <pc:spChg chg="add mod">
          <ac:chgData name="Kakkad, Ruchi" userId="S::kakkadru@msu.edu::91797cae-6268-4de2-b2fb-a031f6ae549b" providerId="AD" clId="Web-{518FE39C-911B-C97B-0038-A086F2DFDD59}" dt="2022-05-26T17:34:26.954" v="612" actId="1076"/>
          <ac:spMkLst>
            <pc:docMk/>
            <pc:sldMk cId="859114143" sldId="275"/>
            <ac:spMk id="55" creationId="{DECC2198-90A9-799B-285A-95B71D5266A9}"/>
          </ac:spMkLst>
        </pc:spChg>
        <pc:spChg chg="add del mod">
          <ac:chgData name="Kakkad, Ruchi" userId="S::kakkadru@msu.edu::91797cae-6268-4de2-b2fb-a031f6ae549b" providerId="AD" clId="Web-{518FE39C-911B-C97B-0038-A086F2DFDD59}" dt="2022-05-26T17:37:26.141" v="649"/>
          <ac:spMkLst>
            <pc:docMk/>
            <pc:sldMk cId="859114143" sldId="275"/>
            <ac:spMk id="65" creationId="{EBB6DBB3-1A44-4DA9-B8E9-866672BD6CEF}"/>
          </ac:spMkLst>
        </pc:spChg>
        <pc:spChg chg="add mod">
          <ac:chgData name="Kakkad, Ruchi" userId="S::kakkadru@msu.edu::91797cae-6268-4de2-b2fb-a031f6ae549b" providerId="AD" clId="Web-{518FE39C-911B-C97B-0038-A086F2DFDD59}" dt="2022-05-26T17:34:26.969" v="613" actId="1076"/>
          <ac:spMkLst>
            <pc:docMk/>
            <pc:sldMk cId="859114143" sldId="275"/>
            <ac:spMk id="66" creationId="{ABA4B30C-05ED-6438-842A-56CA8A3E4559}"/>
          </ac:spMkLst>
        </pc:spChg>
        <pc:spChg chg="add mod">
          <ac:chgData name="Kakkad, Ruchi" userId="S::kakkadru@msu.edu::91797cae-6268-4de2-b2fb-a031f6ae549b" providerId="AD" clId="Web-{518FE39C-911B-C97B-0038-A086F2DFDD59}" dt="2022-05-26T17:34:26.985" v="614" actId="1076"/>
          <ac:spMkLst>
            <pc:docMk/>
            <pc:sldMk cId="859114143" sldId="275"/>
            <ac:spMk id="67" creationId="{970B18CB-A160-9F94-4323-A777A169B8CD}"/>
          </ac:spMkLst>
        </pc:spChg>
        <pc:spChg chg="add mod">
          <ac:chgData name="Kakkad, Ruchi" userId="S::kakkadru@msu.edu::91797cae-6268-4de2-b2fb-a031f6ae549b" providerId="AD" clId="Web-{518FE39C-911B-C97B-0038-A086F2DFDD59}" dt="2022-05-26T17:34:27.001" v="615" actId="1076"/>
          <ac:spMkLst>
            <pc:docMk/>
            <pc:sldMk cId="859114143" sldId="275"/>
            <ac:spMk id="68" creationId="{78B1F77B-0453-B31A-1FA0-BD4CFD621430}"/>
          </ac:spMkLst>
        </pc:spChg>
        <pc:spChg chg="add mod">
          <ac:chgData name="Kakkad, Ruchi" userId="S::kakkadru@msu.edu::91797cae-6268-4de2-b2fb-a031f6ae549b" providerId="AD" clId="Web-{518FE39C-911B-C97B-0038-A086F2DFDD59}" dt="2022-05-26T17:34:27.016" v="616" actId="1076"/>
          <ac:spMkLst>
            <pc:docMk/>
            <pc:sldMk cId="859114143" sldId="275"/>
            <ac:spMk id="69" creationId="{1314EF58-FDDA-0F4F-B26C-AF820D049C78}"/>
          </ac:spMkLst>
        </pc:spChg>
        <pc:spChg chg="add mod">
          <ac:chgData name="Kakkad, Ruchi" userId="S::kakkadru@msu.edu::91797cae-6268-4de2-b2fb-a031f6ae549b" providerId="AD" clId="Web-{518FE39C-911B-C97B-0038-A086F2DFDD59}" dt="2022-05-26T17:34:27.032" v="617" actId="1076"/>
          <ac:spMkLst>
            <pc:docMk/>
            <pc:sldMk cId="859114143" sldId="275"/>
            <ac:spMk id="70" creationId="{87CC06DE-0A97-888E-EA25-72675FB96D49}"/>
          </ac:spMkLst>
        </pc:spChg>
        <pc:spChg chg="add mod">
          <ac:chgData name="Kakkad, Ruchi" userId="S::kakkadru@msu.edu::91797cae-6268-4de2-b2fb-a031f6ae549b" providerId="AD" clId="Web-{518FE39C-911B-C97B-0038-A086F2DFDD59}" dt="2022-05-26T17:34:27.063" v="618" actId="1076"/>
          <ac:spMkLst>
            <pc:docMk/>
            <pc:sldMk cId="859114143" sldId="275"/>
            <ac:spMk id="71" creationId="{FCD1FD5A-9EB1-A95E-7C9F-C2DEDDC358A4}"/>
          </ac:spMkLst>
        </pc:spChg>
        <pc:spChg chg="add mod">
          <ac:chgData name="Kakkad, Ruchi" userId="S::kakkadru@msu.edu::91797cae-6268-4de2-b2fb-a031f6ae549b" providerId="AD" clId="Web-{518FE39C-911B-C97B-0038-A086F2DFDD59}" dt="2022-05-26T17:34:27.079" v="619" actId="1076"/>
          <ac:spMkLst>
            <pc:docMk/>
            <pc:sldMk cId="859114143" sldId="275"/>
            <ac:spMk id="72" creationId="{A1C055C0-A3AC-7494-1505-2D821119440C}"/>
          </ac:spMkLst>
        </pc:spChg>
        <pc:spChg chg="add mod">
          <ac:chgData name="Kakkad, Ruchi" userId="S::kakkadru@msu.edu::91797cae-6268-4de2-b2fb-a031f6ae549b" providerId="AD" clId="Web-{518FE39C-911B-C97B-0038-A086F2DFDD59}" dt="2022-05-26T17:34:27.094" v="620" actId="1076"/>
          <ac:spMkLst>
            <pc:docMk/>
            <pc:sldMk cId="859114143" sldId="275"/>
            <ac:spMk id="73" creationId="{DF3BED12-8AFC-7E37-0453-58E6C9DEC2BD}"/>
          </ac:spMkLst>
        </pc:spChg>
        <pc:spChg chg="add del ord">
          <ac:chgData name="Kakkad, Ruchi" userId="S::kakkadru@msu.edu::91797cae-6268-4de2-b2fb-a031f6ae549b" providerId="AD" clId="Web-{518FE39C-911B-C97B-0038-A086F2DFDD59}" dt="2022-05-26T17:47:28.096" v="696"/>
          <ac:spMkLst>
            <pc:docMk/>
            <pc:sldMk cId="859114143" sldId="275"/>
            <ac:spMk id="76" creationId="{49D6D99E-55A5-EC31-B1BD-E6F0D09340E4}"/>
          </ac:spMkLst>
        </pc:spChg>
        <pc:spChg chg="add mod">
          <ac:chgData name="Kakkad, Ruchi" userId="S::kakkadru@msu.edu::91797cae-6268-4de2-b2fb-a031f6ae549b" providerId="AD" clId="Web-{518FE39C-911B-C97B-0038-A086F2DFDD59}" dt="2022-05-26T18:54:47.631" v="782" actId="14100"/>
          <ac:spMkLst>
            <pc:docMk/>
            <pc:sldMk cId="859114143" sldId="275"/>
            <ac:spMk id="77" creationId="{8CF3CA6F-D3FF-C86D-0F33-00A80DB9A04D}"/>
          </ac:spMkLst>
        </pc:spChg>
        <pc:spChg chg="add mod">
          <ac:chgData name="Kakkad, Ruchi" userId="S::kakkadru@msu.edu::91797cae-6268-4de2-b2fb-a031f6ae549b" providerId="AD" clId="Web-{518FE39C-911B-C97B-0038-A086F2DFDD59}" dt="2022-05-26T17:43:57.298" v="673" actId="20577"/>
          <ac:spMkLst>
            <pc:docMk/>
            <pc:sldMk cId="859114143" sldId="275"/>
            <ac:spMk id="78" creationId="{DD5F3748-68B7-F525-3F8A-96B5329007AF}"/>
          </ac:spMkLst>
        </pc:spChg>
        <pc:spChg chg="add mod">
          <ac:chgData name="Kakkad, Ruchi" userId="S::kakkadru@msu.edu::91797cae-6268-4de2-b2fb-a031f6ae549b" providerId="AD" clId="Web-{518FE39C-911B-C97B-0038-A086F2DFDD59}" dt="2022-05-26T17:44:03.033" v="675" actId="20577"/>
          <ac:spMkLst>
            <pc:docMk/>
            <pc:sldMk cId="859114143" sldId="275"/>
            <ac:spMk id="79" creationId="{4FDF8F57-EBB9-4D5F-BB15-344E81947633}"/>
          </ac:spMkLst>
        </pc:spChg>
        <pc:spChg chg="add mod">
          <ac:chgData name="Kakkad, Ruchi" userId="S::kakkadru@msu.edu::91797cae-6268-4de2-b2fb-a031f6ae549b" providerId="AD" clId="Web-{518FE39C-911B-C97B-0038-A086F2DFDD59}" dt="2022-05-26T17:45:04.595" v="681" actId="20577"/>
          <ac:spMkLst>
            <pc:docMk/>
            <pc:sldMk cId="859114143" sldId="275"/>
            <ac:spMk id="80" creationId="{FDE33066-0CC2-431E-EEA4-6474D1170014}"/>
          </ac:spMkLst>
        </pc:spChg>
        <pc:spChg chg="add mod ord">
          <ac:chgData name="Kakkad, Ruchi" userId="S::kakkadru@msu.edu::91797cae-6268-4de2-b2fb-a031f6ae549b" providerId="AD" clId="Web-{518FE39C-911B-C97B-0038-A086F2DFDD59}" dt="2022-05-26T17:50:59.830" v="744" actId="20577"/>
          <ac:spMkLst>
            <pc:docMk/>
            <pc:sldMk cId="859114143" sldId="275"/>
            <ac:spMk id="81" creationId="{7C794F6D-99CE-F490-B666-A0291C339666}"/>
          </ac:spMkLst>
        </pc:spChg>
        <pc:spChg chg="add mod">
          <ac:chgData name="Kakkad, Ruchi" userId="S::kakkadru@msu.edu::91797cae-6268-4de2-b2fb-a031f6ae549b" providerId="AD" clId="Web-{518FE39C-911B-C97B-0038-A086F2DFDD59}" dt="2022-05-26T19:37:56.109" v="1145"/>
          <ac:spMkLst>
            <pc:docMk/>
            <pc:sldMk cId="859114143" sldId="275"/>
            <ac:spMk id="83" creationId="{13A6F34D-CD5E-DE92-BC48-ED9528AA15C6}"/>
          </ac:spMkLst>
        </pc:spChg>
        <pc:spChg chg="add mod">
          <ac:chgData name="Kakkad, Ruchi" userId="S::kakkadru@msu.edu::91797cae-6268-4de2-b2fb-a031f6ae549b" providerId="AD" clId="Web-{518FE39C-911B-C97B-0038-A086F2DFDD59}" dt="2022-05-26T19:38:23.015" v="1150" actId="1076"/>
          <ac:spMkLst>
            <pc:docMk/>
            <pc:sldMk cId="859114143" sldId="275"/>
            <ac:spMk id="85" creationId="{4E5C1DFD-5639-8241-0D24-CAAB22369A97}"/>
          </ac:spMkLst>
        </pc:spChg>
        <pc:spChg chg="add mod">
          <ac:chgData name="Kakkad, Ruchi" userId="S::kakkadru@msu.edu::91797cae-6268-4de2-b2fb-a031f6ae549b" providerId="AD" clId="Web-{518FE39C-911B-C97B-0038-A086F2DFDD59}" dt="2022-05-26T17:51:22.721" v="766" actId="20577"/>
          <ac:spMkLst>
            <pc:docMk/>
            <pc:sldMk cId="859114143" sldId="275"/>
            <ac:spMk id="90" creationId="{95DDEB04-BEAA-DD56-DA43-26DEB4B7BD39}"/>
          </ac:spMkLst>
        </pc:spChg>
        <pc:grpChg chg="add del mod">
          <ac:chgData name="Kakkad, Ruchi" userId="S::kakkadru@msu.edu::91797cae-6268-4de2-b2fb-a031f6ae549b" providerId="AD" clId="Web-{518FE39C-911B-C97B-0038-A086F2DFDD59}" dt="2022-05-26T17:24:01.343" v="449"/>
          <ac:grpSpMkLst>
            <pc:docMk/>
            <pc:sldMk cId="859114143" sldId="275"/>
            <ac:grpSpMk id="7" creationId="{21CB00BD-EFE4-07F8-6503-F922F909FAC7}"/>
          </ac:grpSpMkLst>
        </pc:grpChg>
        <pc:grpChg chg="add del">
          <ac:chgData name="Kakkad, Ruchi" userId="S::kakkadru@msu.edu::91797cae-6268-4de2-b2fb-a031f6ae549b" providerId="AD" clId="Web-{518FE39C-911B-C97B-0038-A086F2DFDD59}" dt="2022-05-26T17:19:56.296" v="400"/>
          <ac:grpSpMkLst>
            <pc:docMk/>
            <pc:sldMk cId="859114143" sldId="275"/>
            <ac:grpSpMk id="8" creationId="{5E2BC873-834A-FA10-E899-9646053F0E79}"/>
          </ac:grpSpMkLst>
        </pc:grpChg>
        <pc:grpChg chg="add del mod">
          <ac:chgData name="Kakkad, Ruchi" userId="S::kakkadru@msu.edu::91797cae-6268-4de2-b2fb-a031f6ae549b" providerId="AD" clId="Web-{518FE39C-911B-C97B-0038-A086F2DFDD59}" dt="2022-05-26T17:35:07.594" v="627" actId="1076"/>
          <ac:grpSpMkLst>
            <pc:docMk/>
            <pc:sldMk cId="859114143" sldId="275"/>
            <ac:grpSpMk id="44" creationId="{C1F7D8BC-0336-0E6F-8C61-A99C1C3B5794}"/>
          </ac:grpSpMkLst>
        </pc:grpChg>
        <pc:grpChg chg="add del mod ord">
          <ac:chgData name="Kakkad, Ruchi" userId="S::kakkadru@msu.edu::91797cae-6268-4de2-b2fb-a031f6ae549b" providerId="AD" clId="Web-{518FE39C-911B-C97B-0038-A086F2DFDD59}" dt="2022-05-26T18:46:21.272" v="773"/>
          <ac:grpSpMkLst>
            <pc:docMk/>
            <pc:sldMk cId="859114143" sldId="275"/>
            <ac:grpSpMk id="57" creationId="{23D62B63-0E66-91A2-FD81-F1F960EB271D}"/>
          </ac:grpSpMkLst>
        </pc:grpChg>
        <pc:grpChg chg="add mod">
          <ac:chgData name="Kakkad, Ruchi" userId="S::kakkadru@msu.edu::91797cae-6268-4de2-b2fb-a031f6ae549b" providerId="AD" clId="Web-{518FE39C-911B-C97B-0038-A086F2DFDD59}" dt="2022-05-26T17:45:47.705" v="686" actId="14100"/>
          <ac:grpSpMkLst>
            <pc:docMk/>
            <pc:sldMk cId="859114143" sldId="275"/>
            <ac:grpSpMk id="74" creationId="{F54FEC74-29CC-030A-EDD8-7560B02185AA}"/>
          </ac:grpSpMkLst>
        </pc:grpChg>
        <pc:picChg chg="add del mod">
          <ac:chgData name="Kakkad, Ruchi" userId="S::kakkadru@msu.edu::91797cae-6268-4de2-b2fb-a031f6ae549b" providerId="AD" clId="Web-{518FE39C-911B-C97B-0038-A086F2DFDD59}" dt="2022-05-26T17:36:38.798" v="643"/>
          <ac:picMkLst>
            <pc:docMk/>
            <pc:sldMk cId="859114143" sldId="275"/>
            <ac:picMk id="56" creationId="{213F4495-C1C6-F4B9-11DD-F77CEBDDC0F1}"/>
          </ac:picMkLst>
        </pc:picChg>
        <pc:picChg chg="ord">
          <ac:chgData name="Kakkad, Ruchi" userId="S::kakkadru@msu.edu::91797cae-6268-4de2-b2fb-a031f6ae549b" providerId="AD" clId="Web-{518FE39C-911B-C97B-0038-A086F2DFDD59}" dt="2022-05-26T17:34:49.938" v="624"/>
          <ac:picMkLst>
            <pc:docMk/>
            <pc:sldMk cId="859114143" sldId="275"/>
            <ac:picMk id="2050" creationId="{121DDEF4-EE25-4FB1-6C4A-EAD05464D733}"/>
          </ac:picMkLst>
        </pc:picChg>
        <pc:cxnChg chg="add del">
          <ac:chgData name="Kakkad, Ruchi" userId="S::kakkadru@msu.edu::91797cae-6268-4de2-b2fb-a031f6ae549b" providerId="AD" clId="Web-{518FE39C-911B-C97B-0038-A086F2DFDD59}" dt="2022-05-26T17:24:05.515" v="451"/>
          <ac:cxnSpMkLst>
            <pc:docMk/>
            <pc:sldMk cId="859114143" sldId="275"/>
            <ac:cxnSpMk id="9" creationId="{76D36ECB-2A85-CAF8-13CF-E48BDD7BCF91}"/>
          </ac:cxnSpMkLst>
        </pc:cxnChg>
        <pc:cxnChg chg="add del">
          <ac:chgData name="Kakkad, Ruchi" userId="S::kakkadru@msu.edu::91797cae-6268-4de2-b2fb-a031f6ae549b" providerId="AD" clId="Web-{518FE39C-911B-C97B-0038-A086F2DFDD59}" dt="2022-05-26T17:24:09.203" v="453"/>
          <ac:cxnSpMkLst>
            <pc:docMk/>
            <pc:sldMk cId="859114143" sldId="275"/>
            <ac:cxnSpMk id="36" creationId="{3D569F6F-791A-BE59-A0E7-6D347281463D}"/>
          </ac:cxnSpMkLst>
        </pc:cxnChg>
        <pc:cxnChg chg="add del ord">
          <ac:chgData name="Kakkad, Ruchi" userId="S::kakkadru@msu.edu::91797cae-6268-4de2-b2fb-a031f6ae549b" providerId="AD" clId="Web-{518FE39C-911B-C97B-0038-A086F2DFDD59}" dt="2022-05-26T17:28:20.250" v="508"/>
          <ac:cxnSpMkLst>
            <pc:docMk/>
            <pc:sldMk cId="859114143" sldId="275"/>
            <ac:cxnSpMk id="52" creationId="{1AD69971-6BCB-A0F9-4916-49D6F9A48B46}"/>
          </ac:cxnSpMkLst>
        </pc:cxnChg>
        <pc:cxnChg chg="add">
          <ac:chgData name="Kakkad, Ruchi" userId="S::kakkadru@msu.edu::91797cae-6268-4de2-b2fb-a031f6ae549b" providerId="AD" clId="Web-{518FE39C-911B-C97B-0038-A086F2DFDD59}" dt="2022-05-26T17:27:06.859" v="485"/>
          <ac:cxnSpMkLst>
            <pc:docMk/>
            <pc:sldMk cId="859114143" sldId="275"/>
            <ac:cxnSpMk id="58" creationId="{00AD6D53-BEA7-666D-003E-965D43AAEF06}"/>
          </ac:cxnSpMkLst>
        </pc:cxnChg>
        <pc:cxnChg chg="add">
          <ac:chgData name="Kakkad, Ruchi" userId="S::kakkadru@msu.edu::91797cae-6268-4de2-b2fb-a031f6ae549b" providerId="AD" clId="Web-{518FE39C-911B-C97B-0038-A086F2DFDD59}" dt="2022-05-26T17:27:06.859" v="485"/>
          <ac:cxnSpMkLst>
            <pc:docMk/>
            <pc:sldMk cId="859114143" sldId="275"/>
            <ac:cxnSpMk id="59" creationId="{DA37D171-94EA-CB2E-4889-0EEF6C30F570}"/>
          </ac:cxnSpMkLst>
        </pc:cxnChg>
        <pc:cxnChg chg="add">
          <ac:chgData name="Kakkad, Ruchi" userId="S::kakkadru@msu.edu::91797cae-6268-4de2-b2fb-a031f6ae549b" providerId="AD" clId="Web-{518FE39C-911B-C97B-0038-A086F2DFDD59}" dt="2022-05-26T17:27:06.859" v="485"/>
          <ac:cxnSpMkLst>
            <pc:docMk/>
            <pc:sldMk cId="859114143" sldId="275"/>
            <ac:cxnSpMk id="60" creationId="{3361C0BD-100E-57BD-32C1-E57DC2D1698D}"/>
          </ac:cxnSpMkLst>
        </pc:cxnChg>
        <pc:cxnChg chg="add">
          <ac:chgData name="Kakkad, Ruchi" userId="S::kakkadru@msu.edu::91797cae-6268-4de2-b2fb-a031f6ae549b" providerId="AD" clId="Web-{518FE39C-911B-C97B-0038-A086F2DFDD59}" dt="2022-05-26T17:27:06.859" v="485"/>
          <ac:cxnSpMkLst>
            <pc:docMk/>
            <pc:sldMk cId="859114143" sldId="275"/>
            <ac:cxnSpMk id="61" creationId="{4B07601C-3721-C6FE-D5F5-3C24D4A617A4}"/>
          </ac:cxnSpMkLst>
        </pc:cxnChg>
        <pc:cxnChg chg="add">
          <ac:chgData name="Kakkad, Ruchi" userId="S::kakkadru@msu.edu::91797cae-6268-4de2-b2fb-a031f6ae549b" providerId="AD" clId="Web-{518FE39C-911B-C97B-0038-A086F2DFDD59}" dt="2022-05-26T17:27:06.859" v="485"/>
          <ac:cxnSpMkLst>
            <pc:docMk/>
            <pc:sldMk cId="859114143" sldId="275"/>
            <ac:cxnSpMk id="62" creationId="{17DB3B90-2F9C-A78F-9181-C278E668E8E7}"/>
          </ac:cxnSpMkLst>
        </pc:cxnChg>
        <pc:cxnChg chg="add">
          <ac:chgData name="Kakkad, Ruchi" userId="S::kakkadru@msu.edu::91797cae-6268-4de2-b2fb-a031f6ae549b" providerId="AD" clId="Web-{518FE39C-911B-C97B-0038-A086F2DFDD59}" dt="2022-05-26T17:27:06.859" v="485"/>
          <ac:cxnSpMkLst>
            <pc:docMk/>
            <pc:sldMk cId="859114143" sldId="275"/>
            <ac:cxnSpMk id="63" creationId="{4D5325D4-1AA2-5FDE-66BC-E97FAB21ADD3}"/>
          </ac:cxnSpMkLst>
        </pc:cxnChg>
        <pc:cxnChg chg="add">
          <ac:chgData name="Kakkad, Ruchi" userId="S::kakkadru@msu.edu::91797cae-6268-4de2-b2fb-a031f6ae549b" providerId="AD" clId="Web-{518FE39C-911B-C97B-0038-A086F2DFDD59}" dt="2022-05-26T17:27:06.859" v="485"/>
          <ac:cxnSpMkLst>
            <pc:docMk/>
            <pc:sldMk cId="859114143" sldId="275"/>
            <ac:cxnSpMk id="64" creationId="{71F719D8-0C6D-1F7E-05A8-531170A1492E}"/>
          </ac:cxnSpMkLst>
        </pc:cxnChg>
      </pc:sldChg>
      <pc:sldChg chg="addSp delSp modSp new del">
        <pc:chgData name="Kakkad, Ruchi" userId="S::kakkadru@msu.edu::91797cae-6268-4de2-b2fb-a031f6ae549b" providerId="AD" clId="Web-{518FE39C-911B-C97B-0038-A086F2DFDD59}" dt="2022-05-26T17:26:21.640" v="473"/>
        <pc:sldMkLst>
          <pc:docMk/>
          <pc:sldMk cId="1294707786" sldId="276"/>
        </pc:sldMkLst>
        <pc:spChg chg="del">
          <ac:chgData name="Kakkad, Ruchi" userId="S::kakkadru@msu.edu::91797cae-6268-4de2-b2fb-a031f6ae549b" providerId="AD" clId="Web-{518FE39C-911B-C97B-0038-A086F2DFDD59}" dt="2022-05-26T17:14:21.171" v="340"/>
          <ac:spMkLst>
            <pc:docMk/>
            <pc:sldMk cId="1294707786" sldId="276"/>
            <ac:spMk id="2" creationId="{F82A7D88-185C-957A-8C96-D2D5542A9411}"/>
          </ac:spMkLst>
        </pc:spChg>
        <pc:spChg chg="del">
          <ac:chgData name="Kakkad, Ruchi" userId="S::kakkadru@msu.edu::91797cae-6268-4de2-b2fb-a031f6ae549b" providerId="AD" clId="Web-{518FE39C-911B-C97B-0038-A086F2DFDD59}" dt="2022-05-26T17:14:21.171" v="339"/>
          <ac:spMkLst>
            <pc:docMk/>
            <pc:sldMk cId="1294707786" sldId="276"/>
            <ac:spMk id="3" creationId="{DAA8FD93-9CF5-CE9A-D9A5-8DF07139B89D}"/>
          </ac:spMkLst>
        </pc:spChg>
        <pc:grpChg chg="add del mod">
          <ac:chgData name="Kakkad, Ruchi" userId="S::kakkadru@msu.edu::91797cae-6268-4de2-b2fb-a031f6ae549b" providerId="AD" clId="Web-{518FE39C-911B-C97B-0038-A086F2DFDD59}" dt="2022-05-26T17:22:06.421" v="432"/>
          <ac:grpSpMkLst>
            <pc:docMk/>
            <pc:sldMk cId="1294707786" sldId="276"/>
            <ac:grpSpMk id="20" creationId="{81F8DAD3-A976-E886-B98A-255ABE9CC0AB}"/>
          </ac:grpSpMkLst>
        </pc:grpChg>
        <pc:grpChg chg="add">
          <ac:chgData name="Kakkad, Ruchi" userId="S::kakkadru@msu.edu::91797cae-6268-4de2-b2fb-a031f6ae549b" providerId="AD" clId="Web-{518FE39C-911B-C97B-0038-A086F2DFDD59}" dt="2022-05-26T17:23:56" v="448"/>
          <ac:grpSpMkLst>
            <pc:docMk/>
            <pc:sldMk cId="1294707786" sldId="276"/>
            <ac:grpSpMk id="21" creationId="{6AFEB34D-A592-E47E-718B-286A298757AC}"/>
          </ac:grpSpMkLst>
        </pc:grpChg>
        <pc:cxnChg chg="add mod topLvl">
          <ac:chgData name="Kakkad, Ruchi" userId="S::kakkadru@msu.edu::91797cae-6268-4de2-b2fb-a031f6ae549b" providerId="AD" clId="Web-{518FE39C-911B-C97B-0038-A086F2DFDD59}" dt="2022-05-26T17:23:42.218" v="446" actId="1076"/>
          <ac:cxnSpMkLst>
            <pc:docMk/>
            <pc:sldMk cId="1294707786" sldId="276"/>
            <ac:cxnSpMk id="4" creationId="{408F7F9E-D1BE-815E-ABA6-73801776E556}"/>
          </ac:cxnSpMkLst>
        </pc:cxnChg>
        <pc:cxnChg chg="add mod topLvl">
          <ac:chgData name="Kakkad, Ruchi" userId="S::kakkadru@msu.edu::91797cae-6268-4de2-b2fb-a031f6ae549b" providerId="AD" clId="Web-{518FE39C-911B-C97B-0038-A086F2DFDD59}" dt="2022-05-26T17:23:47.484" v="447" actId="1076"/>
          <ac:cxnSpMkLst>
            <pc:docMk/>
            <pc:sldMk cId="1294707786" sldId="276"/>
            <ac:cxnSpMk id="5" creationId="{681534E0-BC63-6AAF-6F62-4EBD96B6F284}"/>
          </ac:cxnSpMkLst>
        </pc:cxnChg>
        <pc:cxnChg chg="add del mod topLvl">
          <ac:chgData name="Kakkad, Ruchi" userId="S::kakkadru@msu.edu::91797cae-6268-4de2-b2fb-a031f6ae549b" providerId="AD" clId="Web-{518FE39C-911B-C97B-0038-A086F2DFDD59}" dt="2022-05-26T17:23:21.765" v="444"/>
          <ac:cxnSpMkLst>
            <pc:docMk/>
            <pc:sldMk cId="1294707786" sldId="276"/>
            <ac:cxnSpMk id="6" creationId="{25921B2C-1E65-C934-B554-79C077D6D2B0}"/>
          </ac:cxnSpMkLst>
        </pc:cxnChg>
        <pc:cxnChg chg="add mod topLvl">
          <ac:chgData name="Kakkad, Ruchi" userId="S::kakkadru@msu.edu::91797cae-6268-4de2-b2fb-a031f6ae549b" providerId="AD" clId="Web-{518FE39C-911B-C97B-0038-A086F2DFDD59}" dt="2022-05-26T17:23:29.593" v="445" actId="1076"/>
          <ac:cxnSpMkLst>
            <pc:docMk/>
            <pc:sldMk cId="1294707786" sldId="276"/>
            <ac:cxnSpMk id="7" creationId="{E466CEE4-3BB2-3321-D2E5-CC3FAD0B42C3}"/>
          </ac:cxnSpMkLst>
        </pc:cxnChg>
        <pc:cxnChg chg="add mod topLvl">
          <ac:chgData name="Kakkad, Ruchi" userId="S::kakkadru@msu.edu::91797cae-6268-4de2-b2fb-a031f6ae549b" providerId="AD" clId="Web-{518FE39C-911B-C97B-0038-A086F2DFDD59}" dt="2022-05-26T17:22:49.062" v="439" actId="14100"/>
          <ac:cxnSpMkLst>
            <pc:docMk/>
            <pc:sldMk cId="1294707786" sldId="276"/>
            <ac:cxnSpMk id="8" creationId="{B05E750F-A99B-F428-A1C5-7FE6DF607CDE}"/>
          </ac:cxnSpMkLst>
        </pc:cxnChg>
        <pc:cxnChg chg="add mod topLvl">
          <ac:chgData name="Kakkad, Ruchi" userId="S::kakkadru@msu.edu::91797cae-6268-4de2-b2fb-a031f6ae549b" providerId="AD" clId="Web-{518FE39C-911B-C97B-0038-A086F2DFDD59}" dt="2022-05-26T17:22:56.031" v="440" actId="14100"/>
          <ac:cxnSpMkLst>
            <pc:docMk/>
            <pc:sldMk cId="1294707786" sldId="276"/>
            <ac:cxnSpMk id="9" creationId="{E927C592-0B2D-B25E-C8B5-A89B3A2C5810}"/>
          </ac:cxnSpMkLst>
        </pc:cxnChg>
        <pc:cxnChg chg="add mod topLvl">
          <ac:chgData name="Kakkad, Ruchi" userId="S::kakkadru@msu.edu::91797cae-6268-4de2-b2fb-a031f6ae549b" providerId="AD" clId="Web-{518FE39C-911B-C97B-0038-A086F2DFDD59}" dt="2022-05-26T17:23:01.437" v="441" actId="14100"/>
          <ac:cxnSpMkLst>
            <pc:docMk/>
            <pc:sldMk cId="1294707786" sldId="276"/>
            <ac:cxnSpMk id="10" creationId="{4A6A9209-4862-503E-D9AE-AE716C7B1309}"/>
          </ac:cxnSpMkLst>
        </pc:cxnChg>
        <pc:cxnChg chg="add mod topLvl">
          <ac:chgData name="Kakkad, Ruchi" userId="S::kakkadru@msu.edu::91797cae-6268-4de2-b2fb-a031f6ae549b" providerId="AD" clId="Web-{518FE39C-911B-C97B-0038-A086F2DFDD59}" dt="2022-05-26T17:23:06.500" v="442" actId="14100"/>
          <ac:cxnSpMkLst>
            <pc:docMk/>
            <pc:sldMk cId="1294707786" sldId="276"/>
            <ac:cxnSpMk id="11" creationId="{A35E0154-04C8-5F67-1D35-141A1D74C465}"/>
          </ac:cxnSpMkLst>
        </pc:cxnChg>
        <pc:cxnChg chg="add del mod">
          <ac:chgData name="Kakkad, Ruchi" userId="S::kakkadru@msu.edu::91797cae-6268-4de2-b2fb-a031f6ae549b" providerId="AD" clId="Web-{518FE39C-911B-C97B-0038-A086F2DFDD59}" dt="2022-05-26T17:16:50.765" v="377"/>
          <ac:cxnSpMkLst>
            <pc:docMk/>
            <pc:sldMk cId="1294707786" sldId="276"/>
            <ac:cxnSpMk id="12" creationId="{6B0B47C6-7D91-5BEA-80CA-2F28AFCD92B2}"/>
          </ac:cxnSpMkLst>
        </pc:cxnChg>
        <pc:cxnChg chg="add del mod">
          <ac:chgData name="Kakkad, Ruchi" userId="S::kakkadru@msu.edu::91797cae-6268-4de2-b2fb-a031f6ae549b" providerId="AD" clId="Web-{518FE39C-911B-C97B-0038-A086F2DFDD59}" dt="2022-05-26T17:16:50.765" v="376"/>
          <ac:cxnSpMkLst>
            <pc:docMk/>
            <pc:sldMk cId="1294707786" sldId="276"/>
            <ac:cxnSpMk id="13" creationId="{B252D176-2CDB-FED4-4FD7-C10C5A49976E}"/>
          </ac:cxnSpMkLst>
        </pc:cxnChg>
        <pc:cxnChg chg="add del mod">
          <ac:chgData name="Kakkad, Ruchi" userId="S::kakkadru@msu.edu::91797cae-6268-4de2-b2fb-a031f6ae549b" providerId="AD" clId="Web-{518FE39C-911B-C97B-0038-A086F2DFDD59}" dt="2022-05-26T17:16:50.765" v="375"/>
          <ac:cxnSpMkLst>
            <pc:docMk/>
            <pc:sldMk cId="1294707786" sldId="276"/>
            <ac:cxnSpMk id="14" creationId="{186559CB-227C-B296-0E0E-8C588AFB3CC0}"/>
          </ac:cxnSpMkLst>
        </pc:cxnChg>
        <pc:cxnChg chg="add del mod">
          <ac:chgData name="Kakkad, Ruchi" userId="S::kakkadru@msu.edu::91797cae-6268-4de2-b2fb-a031f6ae549b" providerId="AD" clId="Web-{518FE39C-911B-C97B-0038-A086F2DFDD59}" dt="2022-05-26T17:16:50.765" v="374"/>
          <ac:cxnSpMkLst>
            <pc:docMk/>
            <pc:sldMk cId="1294707786" sldId="276"/>
            <ac:cxnSpMk id="15" creationId="{25540561-468E-E729-AAF3-40AF960139EF}"/>
          </ac:cxnSpMkLst>
        </pc:cxnChg>
        <pc:cxnChg chg="add del mod">
          <ac:chgData name="Kakkad, Ruchi" userId="S::kakkadru@msu.edu::91797cae-6268-4de2-b2fb-a031f6ae549b" providerId="AD" clId="Web-{518FE39C-911B-C97B-0038-A086F2DFDD59}" dt="2022-05-26T17:16:50.765" v="373"/>
          <ac:cxnSpMkLst>
            <pc:docMk/>
            <pc:sldMk cId="1294707786" sldId="276"/>
            <ac:cxnSpMk id="16" creationId="{1F78B107-6AE4-77D6-A389-85535607CA33}"/>
          </ac:cxnSpMkLst>
        </pc:cxnChg>
        <pc:cxnChg chg="add del mod">
          <ac:chgData name="Kakkad, Ruchi" userId="S::kakkadru@msu.edu::91797cae-6268-4de2-b2fb-a031f6ae549b" providerId="AD" clId="Web-{518FE39C-911B-C97B-0038-A086F2DFDD59}" dt="2022-05-26T17:16:50.765" v="372"/>
          <ac:cxnSpMkLst>
            <pc:docMk/>
            <pc:sldMk cId="1294707786" sldId="276"/>
            <ac:cxnSpMk id="17" creationId="{F5810C17-CB2D-69F3-8B11-910D0AB2050A}"/>
          </ac:cxnSpMkLst>
        </pc:cxnChg>
        <pc:cxnChg chg="add del mod">
          <ac:chgData name="Kakkad, Ruchi" userId="S::kakkadru@msu.edu::91797cae-6268-4de2-b2fb-a031f6ae549b" providerId="AD" clId="Web-{518FE39C-911B-C97B-0038-A086F2DFDD59}" dt="2022-05-26T17:16:50.749" v="371"/>
          <ac:cxnSpMkLst>
            <pc:docMk/>
            <pc:sldMk cId="1294707786" sldId="276"/>
            <ac:cxnSpMk id="18" creationId="{492BD763-58CA-3C38-2423-DED63C49608F}"/>
          </ac:cxnSpMkLst>
        </pc:cxnChg>
        <pc:cxnChg chg="add del mod">
          <ac:chgData name="Kakkad, Ruchi" userId="S::kakkadru@msu.edu::91797cae-6268-4de2-b2fb-a031f6ae549b" providerId="AD" clId="Web-{518FE39C-911B-C97B-0038-A086F2DFDD59}" dt="2022-05-26T17:16:50.749" v="370"/>
          <ac:cxnSpMkLst>
            <pc:docMk/>
            <pc:sldMk cId="1294707786" sldId="276"/>
            <ac:cxnSpMk id="19" creationId="{8D3CCFC2-4AEF-A6D0-F371-2E87A1249E14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24AC4A-8CEF-45F3-9916-535539AFAD52}" type="datetimeFigureOut">
              <a:t>5/29/2022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72A25-EAD6-44C6-AD92-7F18AB90FB7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21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The keyword custom filter allows the target data to be holistic as it would target both text search an </a:t>
            </a:r>
            <a:r>
              <a:rPr lang="en-US" err="1">
                <a:cs typeface="Calibri"/>
              </a:rPr>
              <a:t>url</a:t>
            </a:r>
            <a:r>
              <a:rPr lang="en-US">
                <a:cs typeface="Calibri"/>
              </a:rPr>
              <a:t> search. By including all the possible keywords for the allotted programs the target group is better narrowed down.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72A25-EAD6-44C6-AD92-7F18AB90FB77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99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While site traffic is high, the bounce rate is also high – resulting in users leaving the website without taking the target action(s). Hence the session rate is low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Hence the above recommendations can help the user towards the self-directing action on the website.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The landing page through adds can be customized per user – based on their historical search patterns</a:t>
            </a:r>
          </a:p>
          <a:p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72A25-EAD6-44C6-AD92-7F18AB90FB77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17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All three types – organic, paid and referral searches have gone up for both the courses. To sustain the same we must follow the best – practices as mentioned in the recommendations.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Traffic source analysis is </a:t>
            </a:r>
            <a:r>
              <a:rPr lang="en-US" b="1"/>
              <a:t>the tracking and measuring of data from different acquisition sources like Google, social media, or referral links</a:t>
            </a:r>
            <a:r>
              <a:rPr lang="en-US"/>
              <a:t>. This tracking can also help to mark on all the marketing that worked well</a:t>
            </a:r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72A25-EAD6-44C6-AD92-7F18AB90FB77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80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>
                <a:cs typeface="Calibri"/>
              </a:rPr>
              <a:t>Goal conversion rate is not directly related to user traffic. Since goal conversion has gone down for both the courses over-time there is a need of smart goal conversion in this case.</a:t>
            </a:r>
            <a:endParaRPr lang="en-US"/>
          </a:p>
          <a:p>
            <a:pPr marL="171450" indent="-171450">
              <a:buFont typeface="Arial"/>
              <a:buChar char="•"/>
            </a:pPr>
            <a:r>
              <a:rPr lang="en-US"/>
              <a:t>Smart Goals are configured at the view level. </a:t>
            </a:r>
            <a:r>
              <a:rPr lang="en-US" b="1"/>
              <a:t>Smart Goals use machine learning to examine dozens of signals about the website sessions to determine which of those are most likely to result in conversions</a:t>
            </a:r>
            <a:r>
              <a:rPr lang="en-US"/>
              <a:t>.</a:t>
            </a:r>
          </a:p>
          <a:p>
            <a:pPr marL="171450" indent="-171450">
              <a:buFont typeface="Arial"/>
              <a:buChar char="•"/>
            </a:pPr>
            <a:r>
              <a:rPr lang="en-US">
                <a:cs typeface="Calibri"/>
              </a:rPr>
              <a:t>Hence using historical data to conclude what has worked and what has not worked must be used to tweak the marketing strategy and the website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72A25-EAD6-44C6-AD92-7F18AB90FB77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85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>
                <a:cs typeface="Calibri"/>
              </a:rPr>
              <a:t>Based on location and language it is concluded to have focused digital marketing in the top 80% users (pareto rule) as well as the areas with least users. The content can be customized to these areas. Example : if the search history shows maximum search on EMBA in China – there can be offer adds in that region</a:t>
            </a:r>
          </a:p>
          <a:p>
            <a:pPr marL="171450" indent="-171450">
              <a:buFont typeface="Arial"/>
              <a:buChar char="•"/>
            </a:pPr>
            <a:r>
              <a:rPr lang="en-US">
                <a:cs typeface="Calibri"/>
              </a:rPr>
              <a:t>The dimension view of mobile and tablets can be made more user friendly. Desktop is normally a choice dur to the ease of use, however mobile and tablets are more frequently used in day-to-day life. Hence one click application/one click request info options can be helpful.</a:t>
            </a:r>
          </a:p>
          <a:p>
            <a:pPr marL="171450" indent="-171450">
              <a:buFont typeface="Arial"/>
              <a:buChar char="•"/>
            </a:pPr>
            <a:r>
              <a:rPr lang="en-US">
                <a:cs typeface="Calibri"/>
              </a:rPr>
              <a:t>Age and gender have no significant effect on varying trends. Hence background data collection on user age can be done to do tailored marketing to he age-group which is most likely to take these courses.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72A25-EAD6-44C6-AD92-7F18AB90FB77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054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Business Standpoint: </a:t>
            </a:r>
            <a:endParaRPr lang="en-US"/>
          </a:p>
          <a:p>
            <a:r>
              <a:rPr lang="en-US"/>
              <a:t>- Marketing is attracting new users/site traffic I.e. this is working</a:t>
            </a:r>
          </a:p>
          <a:p>
            <a:r>
              <a:rPr lang="en-US"/>
              <a:t>- More users doesn't mean more goal conversions (proportional), it has a negative effect as we can see a decrease in goal conversions, increase in bounce rate and decrease in average session duration</a:t>
            </a:r>
          </a:p>
          <a:p>
            <a:r>
              <a:rPr lang="en-US"/>
              <a:t>- More users, though they are demonstrating the same tendencies</a:t>
            </a:r>
          </a:p>
          <a:p>
            <a:r>
              <a:rPr lang="en-US"/>
              <a:t>- Given that marketing is working, how do you now change those tendencies to better reach goals and improve metrics?</a:t>
            </a:r>
          </a:p>
          <a:p>
            <a:r>
              <a:rPr lang="en-US"/>
              <a:t>-Simplify request info page. User should only fill out their name and email on that page</a:t>
            </a:r>
          </a:p>
          <a:p>
            <a:r>
              <a:rPr lang="en-US"/>
              <a:t>-Add chat bot function on the page and count user interaction with the chat bot as goal conversation</a:t>
            </a:r>
          </a:p>
          <a:p>
            <a:endParaRPr lang="en-US"/>
          </a:p>
          <a:p>
            <a:endParaRPr lang="en-US"/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72A25-EAD6-44C6-AD92-7F18AB90FB77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76236-F4E0-418E-9062-612B790AE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57F990-3396-FE50-17A0-FE460AB67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FEF64-B60D-C980-A7C4-F4F80FC79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7229-9C4B-4CC3-AD3C-FB0A52D48818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D3BBE-4261-4FF1-350F-3A1F3F9A0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2D62F-CFC7-6212-21B6-7C0F9612A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80E8-F6BB-4D04-882C-5FA932FB97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506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789B2-5E5A-B591-A15B-5EAF09542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FE9038-D068-1A21-77D1-4061B793E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4AA79-E477-A29B-F756-168010A7E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7229-9C4B-4CC3-AD3C-FB0A52D48818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5E53C-D74C-B507-1A17-A694EA523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155EA-9B8E-976E-D962-54AE64619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80E8-F6BB-4D04-882C-5FA932FB97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302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E83873-F99F-BE47-535E-AB32B7D6AC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58E039-B7FB-8630-D39B-F0D8E3F53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26864-1497-0DAD-5E5F-D0416040A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7229-9C4B-4CC3-AD3C-FB0A52D48818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C1379-1D0A-C48B-432B-1E55974D6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D546B-3DED-17B0-C9CB-D574C8E0B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80E8-F6BB-4D04-882C-5FA932FB97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302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C7930-7E1C-8F5B-E376-1727E46D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3C40-D3D2-44B1-BD9E-E719EA77D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07468-8499-BD10-4206-6E64556C0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7229-9C4B-4CC3-AD3C-FB0A52D48818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EA253-541B-A985-000C-3527045BE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0AB02-EF2B-359E-972A-61D64D09B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80E8-F6BB-4D04-882C-5FA932FB97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65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97C1C-9273-7D79-79E8-F28268488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6D765-091D-B028-CEDA-3F019E97C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77469-257E-020D-7581-C1D2FCE24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7229-9C4B-4CC3-AD3C-FB0A52D48818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57299-A20C-D86B-1D0F-8D58AFFDF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CABA6-5C6B-E06C-F23C-3AC894253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80E8-F6BB-4D04-882C-5FA932FB97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75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1E4ED-5DB7-90D5-143B-5EFC9F832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5345F-4CFA-791C-B597-6E5EC4A28C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EF36B5-8B58-B8E5-068D-FF3CECF86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299C4-75A6-F3D3-8541-D5C6F2D26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7229-9C4B-4CC3-AD3C-FB0A52D48818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B7B0D0-BCC3-82DA-A6EE-CC0A365DA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9C3B7A-C014-7A90-F42A-86006D8B6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80E8-F6BB-4D04-882C-5FA932FB97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214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C96C1-4D87-32ED-7117-99359A558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6A22C-B404-88A4-0453-87BACB004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7E7C19-95EC-3FFD-0C3C-2677CDFE6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08BB6F-B676-FDA9-9133-0F76EE01A6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EC3813-B48C-2F16-95D4-134800F9F9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C8A5CD-F8CB-BC1D-690D-C201A1A1B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7229-9C4B-4CC3-AD3C-FB0A52D48818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CEB920-5C2C-4709-AB0B-6217B795F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B6B4C2-B959-79B5-00CC-08D952DBE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80E8-F6BB-4D04-882C-5FA932FB97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377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C816B-E50B-C94A-9B66-D4EB404DD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88524F-3264-FC15-3EFE-0D30AAD03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7229-9C4B-4CC3-AD3C-FB0A52D48818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113D36-59D6-878E-5D5E-C763E5056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EBE4DE-CFF4-5773-9CB7-304362879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80E8-F6BB-4D04-882C-5FA932FB97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84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D52C13-9DB8-BB7D-314F-56E9DEF41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7229-9C4B-4CC3-AD3C-FB0A52D48818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4E35C4-070E-3D53-9CA1-510183258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6D74AC-6FFA-5227-4C19-63CD2949D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80E8-F6BB-4D04-882C-5FA932FB97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874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B52B2-148C-3EAC-A390-054BA26D8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D7212-A81A-E731-7294-0832B2B17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62BC31-2027-BD8B-D5A4-38C5AD34A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77976-DA33-8E05-6DE0-A4738A729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7229-9C4B-4CC3-AD3C-FB0A52D48818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95A912-41FC-9DDD-A379-AFE53CC76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28795-0ECF-BB10-FCA3-A89E3BB9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80E8-F6BB-4D04-882C-5FA932FB97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280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AA3A5-7744-9767-15C6-66DE89CC6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914C9F-C622-1324-C239-7D53325861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630439-D6C3-7A1A-D3AC-ABDABD221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68240-9D4E-A5A6-F1B4-663E41A34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7229-9C4B-4CC3-AD3C-FB0A52D48818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CA5A8-3C3C-A7E2-96AB-E4D5487AA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4E40-B831-217D-CCF7-5AAF640F6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80E8-F6BB-4D04-882C-5FA932FB97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662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3E5AF1-1391-EF20-0697-BE9F9E57F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F4A28-EE90-F213-C010-114E29F55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5B7FC-2F79-DA33-9148-C93BCC7DB9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17229-9C4B-4CC3-AD3C-FB0A52D48818}" type="datetimeFigureOut">
              <a:rPr lang="en-IN" smtClean="0"/>
              <a:t>29-05-2022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970BF-C73D-45CE-D032-1B4E657A7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A0FB5-9FCA-3785-F3DC-01B2D3073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F80E8-F6BB-4D04-882C-5FA932FB97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712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new Google Analytics will give you the essential insights you need to  be ready for what's next.">
            <a:extLst>
              <a:ext uri="{FF2B5EF4-FFF2-40B4-BE49-F238E27FC236}">
                <a16:creationId xmlns:a16="http://schemas.microsoft.com/office/drawing/2014/main" id="{19218AA3-48F2-816B-9F97-35D935BCE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410887"/>
            <a:ext cx="10905066" cy="4552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3F88CF-E3B5-C8C4-1AE4-6263C5199D80}"/>
              </a:ext>
            </a:extLst>
          </p:cNvPr>
          <p:cNvSpPr txBox="1"/>
          <p:nvPr/>
        </p:nvSpPr>
        <p:spPr>
          <a:xfrm>
            <a:off x="0" y="3991904"/>
            <a:ext cx="12192000" cy="2308324"/>
          </a:xfrm>
          <a:prstGeom prst="rect">
            <a:avLst/>
          </a:prstGeom>
          <a:solidFill>
            <a:srgbClr val="D5792E"/>
          </a:solidFill>
        </p:spPr>
        <p:txBody>
          <a:bodyPr wrap="square" lIns="91440" tIns="45720" rIns="91440" bIns="45720" rtlCol="0" anchor="t">
            <a:spAutoFit/>
          </a:bodyPr>
          <a:lstStyle/>
          <a:p>
            <a:endParaRPr lang="en-IN" sz="3600" b="1">
              <a:solidFill>
                <a:schemeClr val="bg1"/>
              </a:solidFill>
              <a:latin typeface="Dotum" panose="020B0503020000020004" pitchFamily="34" charset="-127"/>
              <a:ea typeface="Dotum" panose="020B0503020000020004" pitchFamily="34" charset="-127"/>
              <a:cs typeface="Aharoni" panose="02010803020104030203" pitchFamily="2" charset="-79"/>
            </a:endParaRPr>
          </a:p>
          <a:p>
            <a:pPr algn="ctr"/>
            <a:r>
              <a:rPr lang="en-IN" sz="3600" b="1">
                <a:solidFill>
                  <a:schemeClr val="bg1"/>
                </a:solidFill>
                <a:latin typeface="Dotum"/>
                <a:ea typeface="Dotum"/>
                <a:cs typeface="Aharoni"/>
              </a:rPr>
              <a:t>Google Analytics Group Project</a:t>
            </a:r>
          </a:p>
          <a:p>
            <a:pPr algn="ctr"/>
            <a:endParaRPr lang="en-IN" sz="3600" b="1">
              <a:solidFill>
                <a:schemeClr val="bg1"/>
              </a:solidFill>
              <a:latin typeface="Dotum" panose="020B0503020000020004" pitchFamily="34" charset="-127"/>
              <a:ea typeface="Dotum" panose="020B0503020000020004" pitchFamily="34" charset="-127"/>
              <a:cs typeface="Aharoni" panose="02010803020104030203" pitchFamily="2" charset="-79"/>
            </a:endParaRPr>
          </a:p>
          <a:p>
            <a:endParaRPr lang="en-IN" sz="3600" b="1">
              <a:solidFill>
                <a:schemeClr val="bg1"/>
              </a:solidFill>
              <a:latin typeface="Dotum" panose="020B0503020000020004" pitchFamily="34" charset="-127"/>
              <a:ea typeface="Dotum" panose="020B0503020000020004" pitchFamily="34" charset="-127"/>
              <a:cs typeface="Aharoni" panose="02010803020104030203" pitchFamily="2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CA1BB4-9450-2266-2C94-A821A6786A74}"/>
              </a:ext>
            </a:extLst>
          </p:cNvPr>
          <p:cNvSpPr txBox="1"/>
          <p:nvPr/>
        </p:nvSpPr>
        <p:spPr>
          <a:xfrm>
            <a:off x="3400268" y="5911121"/>
            <a:ext cx="61659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>
                    <a:lumMod val="95000"/>
                  </a:schemeClr>
                </a:solidFill>
              </a:rPr>
              <a:t>Team 5 : Luther Dai | Ruchi Kakkad | Michael Guel</a:t>
            </a:r>
            <a:endParaRPr lang="en-US">
              <a:solidFill>
                <a:schemeClr val="bg1">
                  <a:lumMod val="9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8064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25D3DE68-DAE5-08C8-21BD-8C7FB580A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9255" y="2185606"/>
            <a:ext cx="3259014" cy="4440496"/>
          </a:xfrm>
          <a:prstGeom prst="rect">
            <a:avLst/>
          </a:prstGeom>
        </p:spPr>
      </p:pic>
      <p:pic>
        <p:nvPicPr>
          <p:cNvPr id="7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E1856F90-54DB-D99E-D7E3-54421982E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4" y="995875"/>
            <a:ext cx="9080589" cy="35103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BF160F-E808-77C9-01DB-FDB2034514D2}"/>
              </a:ext>
            </a:extLst>
          </p:cNvPr>
          <p:cNvSpPr txBox="1"/>
          <p:nvPr/>
        </p:nvSpPr>
        <p:spPr>
          <a:xfrm>
            <a:off x="0" y="5943"/>
            <a:ext cx="12192000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Arial Nova Light" panose="020B0604020202020204" pitchFamily="34" charset="0"/>
              </a:rPr>
              <a:t>Sources of Traffic</a:t>
            </a:r>
            <a:endParaRPr lang="en-IN" sz="3200">
              <a:solidFill>
                <a:schemeClr val="tx1">
                  <a:lumMod val="65000"/>
                  <a:lumOff val="35000"/>
                </a:schemeClr>
              </a:solidFill>
              <a:latin typeface="Arial Nova Light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B331DB-2A0C-58D5-B441-C993FD0737E3}"/>
              </a:ext>
            </a:extLst>
          </p:cNvPr>
          <p:cNvSpPr txBox="1"/>
          <p:nvPr/>
        </p:nvSpPr>
        <p:spPr>
          <a:xfrm>
            <a:off x="171450" y="4629150"/>
            <a:ext cx="51149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Most of the site traffic came from organic search</a:t>
            </a:r>
          </a:p>
        </p:txBody>
      </p:sp>
    </p:spTree>
    <p:extLst>
      <p:ext uri="{BB962C8B-B14F-4D97-AF65-F5344CB8AC3E}">
        <p14:creationId xmlns:p14="http://schemas.microsoft.com/office/powerpoint/2010/main" val="662834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6A4122A2-0EF1-3589-0629-029E1B1148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745" y="207283"/>
            <a:ext cx="8565722" cy="6441394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D42579-EADA-A52F-0760-C8800BAE76B9}"/>
              </a:ext>
            </a:extLst>
          </p:cNvPr>
          <p:cNvSpPr txBox="1"/>
          <p:nvPr/>
        </p:nvSpPr>
        <p:spPr>
          <a:xfrm>
            <a:off x="9096375" y="38100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Both organic search &amp; paid search are up</a:t>
            </a:r>
          </a:p>
        </p:txBody>
      </p:sp>
    </p:spTree>
    <p:extLst>
      <p:ext uri="{BB962C8B-B14F-4D97-AF65-F5344CB8AC3E}">
        <p14:creationId xmlns:p14="http://schemas.microsoft.com/office/powerpoint/2010/main" val="3434386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01452094-D511-A4D1-7F6A-30C17C2C5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875028"/>
            <a:ext cx="10905066" cy="31079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26D088-2A7E-53C4-D984-6D8EABEA3294}"/>
              </a:ext>
            </a:extLst>
          </p:cNvPr>
          <p:cNvSpPr txBox="1"/>
          <p:nvPr/>
        </p:nvSpPr>
        <p:spPr>
          <a:xfrm>
            <a:off x="0" y="135339"/>
            <a:ext cx="12192000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Arial Nova Light" panose="020B0604020202020204" pitchFamily="34" charset="0"/>
              </a:rPr>
              <a:t>Goal Conversion Rate</a:t>
            </a:r>
            <a:endParaRPr lang="en-IN" sz="3200">
              <a:solidFill>
                <a:schemeClr val="tx1">
                  <a:lumMod val="65000"/>
                  <a:lumOff val="35000"/>
                </a:schemeClr>
              </a:solidFill>
              <a:latin typeface="Arial Nova Light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70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DC44F1F2-9921-F8BD-A425-00C7D86B6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47" y="4892"/>
            <a:ext cx="12192909" cy="514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619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1F8A65B5-259B-A886-802B-934FD9D6B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1" y="519"/>
            <a:ext cx="5120903" cy="699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698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ACE6D6F4-FE73-1C4D-030C-082D69A61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72" y="143656"/>
            <a:ext cx="7427101" cy="651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657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775840F5-48D4-D5B6-0727-A2560A0A9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30" y="303120"/>
            <a:ext cx="7975953" cy="625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056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DEA17904-DF5E-9BD6-F575-06BD0C6B2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829" y="-2174"/>
            <a:ext cx="5808911" cy="73072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1F06EF-F0A2-D8DD-2060-791C3FF89212}"/>
              </a:ext>
            </a:extLst>
          </p:cNvPr>
          <p:cNvSpPr txBox="1"/>
          <p:nvPr/>
        </p:nvSpPr>
        <p:spPr>
          <a:xfrm>
            <a:off x="6093869" y="35488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Paid Traffic Search</a:t>
            </a:r>
          </a:p>
        </p:txBody>
      </p:sp>
    </p:spTree>
    <p:extLst>
      <p:ext uri="{BB962C8B-B14F-4D97-AF65-F5344CB8AC3E}">
        <p14:creationId xmlns:p14="http://schemas.microsoft.com/office/powerpoint/2010/main" val="1295804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31DBB8-332A-79C6-8B78-A6C10CE4AFDD}"/>
              </a:ext>
            </a:extLst>
          </p:cNvPr>
          <p:cNvSpPr/>
          <p:nvPr/>
        </p:nvSpPr>
        <p:spPr>
          <a:xfrm>
            <a:off x="0" y="5974080"/>
            <a:ext cx="12192000" cy="883920"/>
          </a:xfrm>
          <a:prstGeom prst="rect">
            <a:avLst/>
          </a:prstGeom>
          <a:solidFill>
            <a:srgbClr val="D579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>
              <a:buFont typeface="Arial"/>
              <a:buChar char="•"/>
            </a:pPr>
            <a:r>
              <a:rPr lang="en-IN">
                <a:cs typeface="Calibri"/>
              </a:rPr>
              <a:t>Key words are all the relevant pages for the two programs on the broad site.</a:t>
            </a:r>
            <a:endParaRPr lang="en-US">
              <a:cs typeface="Calibri" panose="020F0502020204030204"/>
            </a:endParaRPr>
          </a:p>
        </p:txBody>
      </p:sp>
      <p:pic>
        <p:nvPicPr>
          <p:cNvPr id="2050" name="Picture 2" descr="Google Analytics Logo Png, Transparent Png , Transparent Png Image - PNGitem">
            <a:extLst>
              <a:ext uri="{FF2B5EF4-FFF2-40B4-BE49-F238E27FC236}">
                <a16:creationId xmlns:a16="http://schemas.microsoft.com/office/drawing/2014/main" id="{121DDEF4-EE25-4FB1-6C4A-EAD05464D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4547" y="5974080"/>
            <a:ext cx="1317454" cy="883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D51B6DE-2758-AE1C-BE69-E18406D42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4665" y="167640"/>
            <a:ext cx="1395095" cy="333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12665A-9156-0AEF-2EAD-69D427441228}"/>
              </a:ext>
            </a:extLst>
          </p:cNvPr>
          <p:cNvSpPr txBox="1"/>
          <p:nvPr/>
        </p:nvSpPr>
        <p:spPr>
          <a:xfrm>
            <a:off x="0" y="782320"/>
            <a:ext cx="12192000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200">
                <a:latin typeface="Arial Nova Light" panose="020B0604020202020204" pitchFamily="34" charset="0"/>
              </a:rPr>
              <a:t> </a:t>
            </a:r>
            <a:r>
              <a:rPr lang="en-IN" sz="3200">
                <a:solidFill>
                  <a:schemeClr val="tx1">
                    <a:lumMod val="65000"/>
                    <a:lumOff val="35000"/>
                  </a:schemeClr>
                </a:solidFill>
                <a:latin typeface="Arial Nova Light" panose="020B0604020202020204" pitchFamily="34" charset="0"/>
              </a:rPr>
              <a:t>Background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FF5BAD-8ABE-91FE-FFBD-931162E847CD}"/>
              </a:ext>
            </a:extLst>
          </p:cNvPr>
          <p:cNvSpPr txBox="1"/>
          <p:nvPr/>
        </p:nvSpPr>
        <p:spPr>
          <a:xfrm>
            <a:off x="255847" y="1458640"/>
            <a:ext cx="5745480" cy="50167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b="1"/>
              <a:t>Programs to focus on:</a:t>
            </a:r>
            <a:endParaRPr lang="en-IN" b="1">
              <a:cs typeface="Calibri"/>
            </a:endParaRPr>
          </a:p>
          <a:p>
            <a:endParaRPr lang="en-IN" b="1">
              <a:cs typeface="Calibri"/>
            </a:endParaRPr>
          </a:p>
          <a:p>
            <a:pPr marL="342900" indent="-342900">
              <a:buAutoNum type="arabicPeriod"/>
            </a:pPr>
            <a:r>
              <a:rPr lang="en-IN"/>
              <a:t>Executive MBA (EMBA)</a:t>
            </a:r>
            <a:endParaRPr lang="en-IN">
              <a:cs typeface="Calibri"/>
            </a:endParaRPr>
          </a:p>
          <a:p>
            <a:pPr marL="342900" indent="-342900">
              <a:buAutoNum type="arabicPeriod"/>
            </a:pPr>
            <a:r>
              <a:rPr lang="en-IN"/>
              <a:t>Masters in Accounting (MSA)</a:t>
            </a:r>
            <a:endParaRPr lang="en-IN">
              <a:cs typeface="Calibri"/>
            </a:endParaRPr>
          </a:p>
          <a:p>
            <a:endParaRPr lang="en-IN">
              <a:cs typeface="Calibri"/>
            </a:endParaRPr>
          </a:p>
          <a:p>
            <a:r>
              <a:rPr lang="en-IN" b="1">
                <a:cs typeface="Calibri"/>
              </a:rPr>
              <a:t>Keywords used to create the filtered page on Google Analytics:</a:t>
            </a:r>
          </a:p>
          <a:p>
            <a:endParaRPr lang="en-IN" b="1">
              <a:cs typeface="Calibri"/>
            </a:endParaRPr>
          </a:p>
          <a:p>
            <a:r>
              <a:rPr lang="en-IN">
                <a:cs typeface="Calibri" panose="020F0502020204030204"/>
              </a:rPr>
              <a:t>1. </a:t>
            </a:r>
            <a:r>
              <a:rPr lang="en-IN">
                <a:ea typeface="+mn-lt"/>
                <a:cs typeface="+mn-lt"/>
              </a:rPr>
              <a:t>np - broad.msu.edu/masters/accounting/</a:t>
            </a:r>
          </a:p>
          <a:p>
            <a:r>
              <a:rPr lang="en-IN">
                <a:cs typeface="Calibri"/>
              </a:rPr>
              <a:t>2. </a:t>
            </a:r>
            <a:r>
              <a:rPr lang="en-IN">
                <a:ea typeface="+mn-lt"/>
                <a:cs typeface="+mn-lt"/>
              </a:rPr>
              <a:t>np - broad.msu.edu/masters/accounting/admissions/</a:t>
            </a:r>
            <a:endParaRPr lang="en-IN">
              <a:cs typeface="Calibri" panose="020F0502020204030204"/>
            </a:endParaRPr>
          </a:p>
          <a:p>
            <a:r>
              <a:rPr lang="en-IN">
                <a:cs typeface="Calibri" panose="020F0502020204030204"/>
              </a:rPr>
              <a:t>3. </a:t>
            </a:r>
            <a:r>
              <a:rPr lang="en-IN">
                <a:ea typeface="+mn-lt"/>
                <a:cs typeface="+mn-lt"/>
              </a:rPr>
              <a:t>np - broad.msu.edu/masters/accounting/curriculum/</a:t>
            </a:r>
            <a:endParaRPr lang="en-IN">
              <a:cs typeface="Calibri" panose="020F0502020204030204"/>
            </a:endParaRPr>
          </a:p>
          <a:p>
            <a:r>
              <a:rPr lang="en-IN">
                <a:cs typeface="Calibri" panose="020F0502020204030204"/>
              </a:rPr>
              <a:t>4. </a:t>
            </a:r>
            <a:r>
              <a:rPr lang="en-IN">
                <a:ea typeface="+mn-lt"/>
                <a:cs typeface="+mn-lt"/>
              </a:rPr>
              <a:t>np - broad.msu.edu/tag/</a:t>
            </a:r>
            <a:r>
              <a:rPr lang="en-IN" err="1">
                <a:ea typeface="+mn-lt"/>
                <a:cs typeface="+mn-lt"/>
              </a:rPr>
              <a:t>msa</a:t>
            </a:r>
            <a:r>
              <a:rPr lang="en-IN">
                <a:ea typeface="+mn-lt"/>
                <a:cs typeface="+mn-lt"/>
              </a:rPr>
              <a:t>/</a:t>
            </a:r>
            <a:endParaRPr lang="en-IN">
              <a:cs typeface="Calibri"/>
            </a:endParaRPr>
          </a:p>
          <a:p>
            <a:r>
              <a:rPr lang="en-IN">
                <a:cs typeface="Calibri"/>
              </a:rPr>
              <a:t>5. </a:t>
            </a:r>
            <a:r>
              <a:rPr lang="en-IN">
                <a:ea typeface="+mn-lt"/>
                <a:cs typeface="+mn-lt"/>
              </a:rPr>
              <a:t>np - broad.msu.edu/masters/executive-</a:t>
            </a:r>
            <a:r>
              <a:rPr lang="en-IN" err="1">
                <a:ea typeface="+mn-lt"/>
                <a:cs typeface="+mn-lt"/>
              </a:rPr>
              <a:t>mba</a:t>
            </a:r>
            <a:r>
              <a:rPr lang="en-IN">
                <a:ea typeface="+mn-lt"/>
                <a:cs typeface="+mn-lt"/>
              </a:rPr>
              <a:t>/</a:t>
            </a:r>
            <a:endParaRPr lang="en-IN">
              <a:cs typeface="Calibri"/>
            </a:endParaRPr>
          </a:p>
          <a:p>
            <a:r>
              <a:rPr lang="en-IN">
                <a:cs typeface="Calibri"/>
              </a:rPr>
              <a:t>6. </a:t>
            </a:r>
            <a:r>
              <a:rPr lang="en-IN">
                <a:ea typeface="+mn-lt"/>
                <a:cs typeface="+mn-lt"/>
              </a:rPr>
              <a:t>np - broad.msu.edu/masters/executive-</a:t>
            </a:r>
            <a:r>
              <a:rPr lang="en-IN" err="1">
                <a:ea typeface="+mn-lt"/>
                <a:cs typeface="+mn-lt"/>
              </a:rPr>
              <a:t>mba</a:t>
            </a:r>
            <a:r>
              <a:rPr lang="en-IN">
                <a:ea typeface="+mn-lt"/>
                <a:cs typeface="+mn-lt"/>
              </a:rPr>
              <a:t>/tuition/</a:t>
            </a:r>
            <a:endParaRPr lang="en-IN">
              <a:cs typeface="Calibri"/>
            </a:endParaRPr>
          </a:p>
          <a:p>
            <a:r>
              <a:rPr lang="en-IN">
                <a:cs typeface="Calibri"/>
              </a:rPr>
              <a:t>7. </a:t>
            </a:r>
            <a:r>
              <a:rPr lang="en-IN">
                <a:ea typeface="+mn-lt"/>
                <a:cs typeface="+mn-lt"/>
              </a:rPr>
              <a:t>np - broad.msu.edu/masters/executive-</a:t>
            </a:r>
            <a:r>
              <a:rPr lang="en-IN" err="1">
                <a:ea typeface="+mn-lt"/>
                <a:cs typeface="+mn-lt"/>
              </a:rPr>
              <a:t>mba</a:t>
            </a:r>
            <a:r>
              <a:rPr lang="en-IN">
                <a:ea typeface="+mn-lt"/>
                <a:cs typeface="+mn-lt"/>
              </a:rPr>
              <a:t>/curriculum/</a:t>
            </a:r>
            <a:endParaRPr lang="en-IN">
              <a:cs typeface="Calibri"/>
            </a:endParaRPr>
          </a:p>
          <a:p>
            <a:endParaRPr lang="en-IN" sz="1400">
              <a:cs typeface="Calibri"/>
            </a:endParaRPr>
          </a:p>
          <a:p>
            <a:endParaRPr lang="en-IN">
              <a:cs typeface="Calibri"/>
            </a:endParaRPr>
          </a:p>
          <a:p>
            <a:endParaRPr lang="en-IN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FE5B0-9831-9045-3B19-BC5DD9E737CB}"/>
              </a:ext>
            </a:extLst>
          </p:cNvPr>
          <p:cNvSpPr txBox="1"/>
          <p:nvPr/>
        </p:nvSpPr>
        <p:spPr>
          <a:xfrm>
            <a:off x="6259945" y="3604709"/>
            <a:ext cx="5583381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1600">
                <a:ea typeface="+mn-lt"/>
                <a:cs typeface="+mn-lt"/>
              </a:rPr>
              <a:t>8. </a:t>
            </a:r>
            <a:r>
              <a:rPr lang="en-IN" sz="1600"/>
              <a:t>np - broad.msu.edu/masters/executive-</a:t>
            </a:r>
            <a:r>
              <a:rPr lang="en-IN" sz="1600" err="1"/>
              <a:t>mba</a:t>
            </a:r>
            <a:r>
              <a:rPr lang="en-IN" sz="1600"/>
              <a:t>/student-experience/</a:t>
            </a:r>
            <a:endParaRPr lang="en-IN" sz="1600">
              <a:ea typeface="+mn-lt"/>
              <a:cs typeface="+mn-lt"/>
            </a:endParaRPr>
          </a:p>
          <a:p>
            <a:r>
              <a:rPr lang="en-IN" sz="1600">
                <a:ea typeface="+mn-lt"/>
                <a:cs typeface="+mn-lt"/>
              </a:rPr>
              <a:t>9. </a:t>
            </a:r>
            <a:r>
              <a:rPr lang="en-IN" sz="1600" err="1"/>
              <a:t>emba</a:t>
            </a:r>
            <a:r>
              <a:rPr lang="en-IN" sz="1600"/>
              <a:t> </a:t>
            </a:r>
            <a:r>
              <a:rPr lang="en-IN" sz="1600" err="1"/>
              <a:t>msu</a:t>
            </a:r>
            <a:endParaRPr lang="en-IN" sz="1600">
              <a:ea typeface="+mn-lt"/>
              <a:cs typeface="+mn-lt"/>
            </a:endParaRPr>
          </a:p>
          <a:p>
            <a:r>
              <a:rPr lang="en-IN" sz="1600">
                <a:ea typeface="+mn-lt"/>
                <a:cs typeface="+mn-lt"/>
              </a:rPr>
              <a:t>10. </a:t>
            </a:r>
            <a:r>
              <a:rPr lang="en-IN" sz="1600" err="1"/>
              <a:t>msu</a:t>
            </a:r>
            <a:r>
              <a:rPr lang="en-IN" sz="1600"/>
              <a:t> </a:t>
            </a:r>
            <a:r>
              <a:rPr lang="en-IN" sz="1600" err="1"/>
              <a:t>emba</a:t>
            </a:r>
            <a:endParaRPr lang="en-IN" sz="1600">
              <a:ea typeface="+mn-lt"/>
              <a:cs typeface="+mn-lt"/>
            </a:endParaRPr>
          </a:p>
          <a:p>
            <a:r>
              <a:rPr lang="en-IN" sz="1600">
                <a:ea typeface="+mn-lt"/>
                <a:cs typeface="+mn-lt"/>
              </a:rPr>
              <a:t>11. </a:t>
            </a:r>
            <a:r>
              <a:rPr lang="en-IN" sz="1600"/>
              <a:t>np - broad.msu.edu/news/</a:t>
            </a:r>
            <a:r>
              <a:rPr lang="en-IN" sz="1600" err="1"/>
              <a:t>emba</a:t>
            </a:r>
            <a:r>
              <a:rPr lang="en-IN" sz="1600"/>
              <a:t>-graduation-</a:t>
            </a:r>
            <a:r>
              <a:rPr lang="en-IN" sz="1600" err="1"/>
              <a:t>honors</a:t>
            </a:r>
            <a:r>
              <a:rPr lang="en-IN" sz="1600"/>
              <a:t>-students-faculty/</a:t>
            </a:r>
            <a:endParaRPr lang="en-IN" sz="1600">
              <a:ea typeface="+mn-lt"/>
              <a:cs typeface="+mn-lt"/>
            </a:endParaRPr>
          </a:p>
          <a:p>
            <a:r>
              <a:rPr lang="en-IN" sz="1600">
                <a:ea typeface="+mn-lt"/>
                <a:cs typeface="+mn-lt"/>
              </a:rPr>
              <a:t>12. </a:t>
            </a:r>
            <a:r>
              <a:rPr lang="en-IN" sz="1600" err="1"/>
              <a:t>michigan</a:t>
            </a:r>
            <a:r>
              <a:rPr lang="en-IN" sz="1600"/>
              <a:t> state </a:t>
            </a:r>
            <a:r>
              <a:rPr lang="en-IN" sz="1600" err="1"/>
              <a:t>emba</a:t>
            </a:r>
            <a:endParaRPr lang="en-IN" sz="1600">
              <a:ea typeface="+mn-lt"/>
              <a:cs typeface="+mn-lt"/>
            </a:endParaRPr>
          </a:p>
          <a:p>
            <a:r>
              <a:rPr lang="en-IN" sz="1600">
                <a:ea typeface="+mn-lt"/>
                <a:cs typeface="+mn-lt"/>
              </a:rPr>
              <a:t>13. </a:t>
            </a:r>
            <a:r>
              <a:rPr lang="en-IN" sz="1600" err="1"/>
              <a:t>michigan</a:t>
            </a:r>
            <a:r>
              <a:rPr lang="en-IN" sz="1600"/>
              <a:t> </a:t>
            </a:r>
            <a:r>
              <a:rPr lang="en-IN" sz="1600" err="1"/>
              <a:t>emba</a:t>
            </a:r>
            <a:endParaRPr lang="en-IN" sz="1600">
              <a:ea typeface="+mn-lt"/>
              <a:cs typeface="+mn-lt"/>
            </a:endParaRPr>
          </a:p>
          <a:p>
            <a:r>
              <a:rPr lang="en-IN" sz="1600">
                <a:ea typeface="+mn-lt"/>
                <a:cs typeface="+mn-lt"/>
              </a:rPr>
              <a:t>14. </a:t>
            </a:r>
            <a:r>
              <a:rPr lang="en-IN" sz="1600"/>
              <a:t>np - broad.msu.edu/masters/executive-</a:t>
            </a:r>
            <a:r>
              <a:rPr lang="en-IN" sz="1600" err="1"/>
              <a:t>mba</a:t>
            </a:r>
            <a:r>
              <a:rPr lang="en-IN" sz="1600"/>
              <a:t>/</a:t>
            </a:r>
            <a:endParaRPr lang="en-IN" sz="1600">
              <a:ea typeface="+mn-lt"/>
              <a:cs typeface="+mn-lt"/>
            </a:endParaRPr>
          </a:p>
          <a:p>
            <a:pPr algn="l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8949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31DBB8-332A-79C6-8B78-A6C10CE4AFDD}"/>
              </a:ext>
            </a:extLst>
          </p:cNvPr>
          <p:cNvSpPr/>
          <p:nvPr/>
        </p:nvSpPr>
        <p:spPr>
          <a:xfrm>
            <a:off x="0" y="5974080"/>
            <a:ext cx="12192000" cy="883920"/>
          </a:xfrm>
          <a:prstGeom prst="rect">
            <a:avLst/>
          </a:prstGeom>
          <a:solidFill>
            <a:srgbClr val="D579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IN">
              <a:cs typeface="Calibri"/>
            </a:endParaRPr>
          </a:p>
          <a:p>
            <a:pPr algn="ctr"/>
            <a:endParaRPr lang="en-IN">
              <a:cs typeface="Calibri"/>
            </a:endParaRPr>
          </a:p>
        </p:txBody>
      </p:sp>
      <p:pic>
        <p:nvPicPr>
          <p:cNvPr id="2050" name="Picture 2" descr="Google Analytics Logo Png, Transparent Png , Transparent Png Image - PNGitem">
            <a:extLst>
              <a:ext uri="{FF2B5EF4-FFF2-40B4-BE49-F238E27FC236}">
                <a16:creationId xmlns:a16="http://schemas.microsoft.com/office/drawing/2014/main" id="{121DDEF4-EE25-4FB1-6C4A-EAD05464D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4547" y="5974080"/>
            <a:ext cx="1317454" cy="883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D51B6DE-2758-AE1C-BE69-E18406D42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4665" y="167640"/>
            <a:ext cx="1395095" cy="333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12665A-9156-0AEF-2EAD-69D427441228}"/>
              </a:ext>
            </a:extLst>
          </p:cNvPr>
          <p:cNvSpPr txBox="1"/>
          <p:nvPr/>
        </p:nvSpPr>
        <p:spPr>
          <a:xfrm>
            <a:off x="0" y="731520"/>
            <a:ext cx="12192000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Arial Nova Light" panose="020B0604020202020204" pitchFamily="34" charset="0"/>
              </a:rPr>
              <a:t>Visitor performance, site retention and site engagement </a:t>
            </a:r>
            <a:endParaRPr lang="en-IN" sz="3200">
              <a:solidFill>
                <a:schemeClr val="tx1">
                  <a:lumMod val="65000"/>
                  <a:lumOff val="35000"/>
                </a:schemeClr>
              </a:solidFill>
              <a:latin typeface="Arial Nova Light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2DE638-F57F-EB43-FC45-3EF05C3884F8}"/>
              </a:ext>
            </a:extLst>
          </p:cNvPr>
          <p:cNvSpPr txBox="1"/>
          <p:nvPr/>
        </p:nvSpPr>
        <p:spPr>
          <a:xfrm>
            <a:off x="78509" y="1600078"/>
            <a:ext cx="1041975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b="1"/>
              <a:t>TRENDS :</a:t>
            </a:r>
            <a:r>
              <a:rPr lang="en-IN"/>
              <a:t> Site visitors rate have improved over-time while the session rate has decreased </a:t>
            </a:r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D8F295E0-549D-B236-8D71-1F623E6BFF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9591" y="2511136"/>
            <a:ext cx="1905000" cy="1905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2AF033A-A38B-1178-40FA-041E93255CEF}"/>
              </a:ext>
            </a:extLst>
          </p:cNvPr>
          <p:cNvSpPr txBox="1"/>
          <p:nvPr/>
        </p:nvSpPr>
        <p:spPr>
          <a:xfrm>
            <a:off x="1602509" y="4232441"/>
            <a:ext cx="340360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b="1"/>
              <a:t>Site Visitors</a:t>
            </a:r>
            <a:endParaRPr 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E7A38548-E321-1DDA-8C63-C543547E9F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2491" y="2611581"/>
            <a:ext cx="1657928" cy="163483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BD943DF-216A-1BA0-6667-D4A757ACCCFF}"/>
              </a:ext>
            </a:extLst>
          </p:cNvPr>
          <p:cNvSpPr txBox="1"/>
          <p:nvPr/>
        </p:nvSpPr>
        <p:spPr>
          <a:xfrm>
            <a:off x="5539509" y="4232441"/>
            <a:ext cx="340360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b="1"/>
              <a:t>Bounce Rate</a:t>
            </a:r>
            <a:endParaRPr lang="en-US"/>
          </a:p>
        </p:txBody>
      </p:sp>
      <p:pic>
        <p:nvPicPr>
          <p:cNvPr id="11" name="Picture 13">
            <a:extLst>
              <a:ext uri="{FF2B5EF4-FFF2-40B4-BE49-F238E27FC236}">
                <a16:creationId xmlns:a16="http://schemas.microsoft.com/office/drawing/2014/main" id="{E5CAC1F0-9E6F-B865-130A-4E4639E883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07764" y="2369127"/>
            <a:ext cx="2073564" cy="207356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EEF5043-1E9E-8E4D-BC78-99067957B958}"/>
              </a:ext>
            </a:extLst>
          </p:cNvPr>
          <p:cNvSpPr txBox="1"/>
          <p:nvPr/>
        </p:nvSpPr>
        <p:spPr>
          <a:xfrm>
            <a:off x="9407236" y="4232441"/>
            <a:ext cx="340360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b="1"/>
              <a:t>Session Rate</a:t>
            </a:r>
            <a:endParaRPr lang="en-US"/>
          </a:p>
        </p:txBody>
      </p:sp>
      <p:pic>
        <p:nvPicPr>
          <p:cNvPr id="16" name="Picture 17">
            <a:extLst>
              <a:ext uri="{FF2B5EF4-FFF2-40B4-BE49-F238E27FC236}">
                <a16:creationId xmlns:a16="http://schemas.microsoft.com/office/drawing/2014/main" id="{D577FACD-F964-CCA3-87FD-81D693491D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35491" y="2068945"/>
            <a:ext cx="1080655" cy="1080655"/>
          </a:xfrm>
          <a:prstGeom prst="rect">
            <a:avLst/>
          </a:prstGeom>
        </p:spPr>
      </p:pic>
      <p:pic>
        <p:nvPicPr>
          <p:cNvPr id="18" name="Picture 19">
            <a:extLst>
              <a:ext uri="{FF2B5EF4-FFF2-40B4-BE49-F238E27FC236}">
                <a16:creationId xmlns:a16="http://schemas.microsoft.com/office/drawing/2014/main" id="{58A0E0A7-98C6-DA8A-B60D-624552950A0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46218" y="2115126"/>
            <a:ext cx="792019" cy="7112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962631-B7FB-3D1A-F89E-DA55FAE636EE}"/>
              </a:ext>
            </a:extLst>
          </p:cNvPr>
          <p:cNvSpPr txBox="1"/>
          <p:nvPr/>
        </p:nvSpPr>
        <p:spPr>
          <a:xfrm>
            <a:off x="-2106" y="5540891"/>
            <a:ext cx="1146081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b="1"/>
              <a:t>RECOMMENDATIONS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E06C15-2314-56C4-33DA-65B1AFBF2926}"/>
              </a:ext>
            </a:extLst>
          </p:cNvPr>
          <p:cNvSpPr txBox="1"/>
          <p:nvPr/>
        </p:nvSpPr>
        <p:spPr>
          <a:xfrm>
            <a:off x="5931549" y="5570168"/>
            <a:ext cx="5447013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sz="2000">
              <a:solidFill>
                <a:schemeClr val="bg1">
                  <a:lumMod val="95000"/>
                </a:schemeClr>
              </a:solidFill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1600">
              <a:solidFill>
                <a:schemeClr val="bg1">
                  <a:lumMod val="95000"/>
                </a:schemeClr>
              </a:solidFill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>
                    <a:lumMod val="95000"/>
                  </a:schemeClr>
                </a:solidFill>
                <a:ea typeface="Calibri"/>
                <a:cs typeface="Calibri"/>
              </a:rPr>
              <a:t>Use is engaging videos / images / testimonies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>
                    <a:lumMod val="95000"/>
                  </a:schemeClr>
                </a:solidFill>
                <a:ea typeface="Calibri"/>
                <a:cs typeface="Calibri"/>
              </a:rPr>
              <a:t>Improving the targeting of audience using ML</a:t>
            </a: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>
                  <a:lumMod val="95000"/>
                </a:schemeClr>
              </a:solidFill>
              <a:ea typeface="Calibri"/>
              <a:cs typeface="Calibri"/>
            </a:endParaRPr>
          </a:p>
          <a:p>
            <a:endParaRPr lang="en-US">
              <a:solidFill>
                <a:schemeClr val="bg1">
                  <a:lumMod val="95000"/>
                </a:schemeClr>
              </a:solidFill>
              <a:ea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BFCACF-3B28-B38B-F8F0-351DE059D36A}"/>
              </a:ext>
            </a:extLst>
          </p:cNvPr>
          <p:cNvSpPr txBox="1"/>
          <p:nvPr/>
        </p:nvSpPr>
        <p:spPr>
          <a:xfrm>
            <a:off x="62900" y="5760043"/>
            <a:ext cx="5934192" cy="22159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sz="2400">
              <a:solidFill>
                <a:schemeClr val="bg1">
                  <a:lumMod val="95000"/>
                </a:schemeClr>
              </a:solidFill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>
                    <a:lumMod val="95000"/>
                  </a:schemeClr>
                </a:solidFill>
                <a:ea typeface="Calibri"/>
                <a:cs typeface="Calibri"/>
              </a:rPr>
              <a:t>Site engagement options like FAQ, brochure download, </a:t>
            </a:r>
            <a:r>
              <a:rPr lang="en-US" err="1">
                <a:solidFill>
                  <a:schemeClr val="bg1">
                    <a:lumMod val="95000"/>
                  </a:schemeClr>
                </a:solidFill>
                <a:ea typeface="Calibri"/>
                <a:cs typeface="Calibri"/>
              </a:rPr>
              <a:t>etc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>
                    <a:lumMod val="95000"/>
                  </a:schemeClr>
                </a:solidFill>
                <a:ea typeface="Calibri"/>
                <a:cs typeface="Calibri"/>
              </a:rPr>
              <a:t>Optimize call of action placement</a:t>
            </a: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>
                  <a:lumMod val="95000"/>
                </a:schemeClr>
              </a:solidFill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>
              <a:solidFill>
                <a:schemeClr val="bg1">
                  <a:lumMod val="95000"/>
                </a:schemeClr>
              </a:solidFill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>
              <a:solidFill>
                <a:schemeClr val="bg1">
                  <a:lumMod val="95000"/>
                </a:schemeClr>
              </a:solidFill>
              <a:ea typeface="Calibri"/>
              <a:cs typeface="Calibri"/>
            </a:endParaRPr>
          </a:p>
          <a:p>
            <a:endParaRPr lang="en-US" sz="2000">
              <a:solidFill>
                <a:schemeClr val="bg1">
                  <a:lumMod val="95000"/>
                </a:schemeClr>
              </a:solidFill>
              <a:ea typeface="Calibri"/>
              <a:cs typeface="Calibri"/>
            </a:endParaRPr>
          </a:p>
        </p:txBody>
      </p:sp>
      <p:pic>
        <p:nvPicPr>
          <p:cNvPr id="23" name="Picture 17">
            <a:extLst>
              <a:ext uri="{FF2B5EF4-FFF2-40B4-BE49-F238E27FC236}">
                <a16:creationId xmlns:a16="http://schemas.microsoft.com/office/drawing/2014/main" id="{A3406C48-1E27-A758-B404-EF815B07F7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800000">
            <a:off x="6625424" y="2068944"/>
            <a:ext cx="1080655" cy="108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104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31DBB8-332A-79C6-8B78-A6C10CE4AFDD}"/>
              </a:ext>
            </a:extLst>
          </p:cNvPr>
          <p:cNvSpPr/>
          <p:nvPr/>
        </p:nvSpPr>
        <p:spPr>
          <a:xfrm>
            <a:off x="0" y="5974080"/>
            <a:ext cx="12192000" cy="883920"/>
          </a:xfrm>
          <a:prstGeom prst="rect">
            <a:avLst/>
          </a:prstGeom>
          <a:solidFill>
            <a:srgbClr val="D579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IN">
              <a:ea typeface="+mn-lt"/>
              <a:cs typeface="+mn-lt"/>
            </a:endParaRPr>
          </a:p>
          <a:p>
            <a:endParaRPr lang="en-US">
              <a:cs typeface="Calibri" panose="020F0502020204030204"/>
            </a:endParaRPr>
          </a:p>
        </p:txBody>
      </p:sp>
      <p:pic>
        <p:nvPicPr>
          <p:cNvPr id="2050" name="Picture 2" descr="Google Analytics Logo Png, Transparent Png , Transparent Png Image - PNGitem">
            <a:extLst>
              <a:ext uri="{FF2B5EF4-FFF2-40B4-BE49-F238E27FC236}">
                <a16:creationId xmlns:a16="http://schemas.microsoft.com/office/drawing/2014/main" id="{121DDEF4-EE25-4FB1-6C4A-EAD05464D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4547" y="5974080"/>
            <a:ext cx="1317454" cy="883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D51B6DE-2758-AE1C-BE69-E18406D42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4665" y="167640"/>
            <a:ext cx="1395095" cy="333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12665A-9156-0AEF-2EAD-69D427441228}"/>
              </a:ext>
            </a:extLst>
          </p:cNvPr>
          <p:cNvSpPr txBox="1"/>
          <p:nvPr/>
        </p:nvSpPr>
        <p:spPr>
          <a:xfrm>
            <a:off x="0" y="782320"/>
            <a:ext cx="12192000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Arial Nova Light" panose="020B0604020202020204" pitchFamily="34" charset="0"/>
              </a:rPr>
              <a:t>Sources of Traffic</a:t>
            </a:r>
            <a:endParaRPr lang="en-IN" sz="3200">
              <a:solidFill>
                <a:schemeClr val="tx1">
                  <a:lumMod val="65000"/>
                  <a:lumOff val="35000"/>
                </a:schemeClr>
              </a:solidFill>
              <a:latin typeface="Arial Nova Light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634787-C78B-B989-5E04-C47DDC5390E2}"/>
              </a:ext>
            </a:extLst>
          </p:cNvPr>
          <p:cNvSpPr txBox="1"/>
          <p:nvPr/>
        </p:nvSpPr>
        <p:spPr>
          <a:xfrm>
            <a:off x="101600" y="1530805"/>
            <a:ext cx="1085107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b="1"/>
              <a:t>TRENDS : </a:t>
            </a:r>
            <a:r>
              <a:rPr lang="en-IN"/>
              <a:t>All sources of traffic have performed in an increasing trend as compared to the previous year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8F201347-7FF6-01DF-817D-AFCD38EF70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5218" y="2646219"/>
            <a:ext cx="1496291" cy="1496291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B8F762CC-347E-C760-2BAC-F59234A132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6922" y="2457552"/>
            <a:ext cx="1981200" cy="1981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B2CFDB-554E-25AC-04F0-A494993552F3}"/>
              </a:ext>
            </a:extLst>
          </p:cNvPr>
          <p:cNvSpPr txBox="1"/>
          <p:nvPr/>
        </p:nvSpPr>
        <p:spPr>
          <a:xfrm>
            <a:off x="2260600" y="4209350"/>
            <a:ext cx="340360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b="1"/>
              <a:t>Organic Searches</a:t>
            </a:r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DB8F87-07C3-6A2C-FAA4-536FB3D5274B}"/>
              </a:ext>
            </a:extLst>
          </p:cNvPr>
          <p:cNvSpPr txBox="1"/>
          <p:nvPr/>
        </p:nvSpPr>
        <p:spPr>
          <a:xfrm>
            <a:off x="5165844" y="4209350"/>
            <a:ext cx="340360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b="1"/>
              <a:t>Paid Searches</a:t>
            </a:r>
            <a:endParaRPr lang="en-US"/>
          </a:p>
        </p:txBody>
      </p:sp>
      <p:pic>
        <p:nvPicPr>
          <p:cNvPr id="18" name="Picture 18">
            <a:extLst>
              <a:ext uri="{FF2B5EF4-FFF2-40B4-BE49-F238E27FC236}">
                <a16:creationId xmlns:a16="http://schemas.microsoft.com/office/drawing/2014/main" id="{694947EB-A33B-A6F7-1305-769B5076FE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18438" y="2622984"/>
            <a:ext cx="1612035" cy="164667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716AAA4-614D-1EDD-06D3-2C606F46DA42}"/>
              </a:ext>
            </a:extLst>
          </p:cNvPr>
          <p:cNvSpPr txBox="1"/>
          <p:nvPr/>
        </p:nvSpPr>
        <p:spPr>
          <a:xfrm>
            <a:off x="7936752" y="4209350"/>
            <a:ext cx="340360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b="1"/>
              <a:t>Referral Searches</a:t>
            </a:r>
            <a:endParaRPr lang="en-US"/>
          </a:p>
        </p:txBody>
      </p:sp>
      <p:pic>
        <p:nvPicPr>
          <p:cNvPr id="19" name="Picture 19">
            <a:extLst>
              <a:ext uri="{FF2B5EF4-FFF2-40B4-BE49-F238E27FC236}">
                <a16:creationId xmlns:a16="http://schemas.microsoft.com/office/drawing/2014/main" id="{DC4DA0C4-871F-D592-727C-96B4F44E07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92309" y="2403763"/>
            <a:ext cx="792019" cy="711203"/>
          </a:xfrm>
          <a:prstGeom prst="rect">
            <a:avLst/>
          </a:prstGeom>
        </p:spPr>
      </p:pic>
      <p:pic>
        <p:nvPicPr>
          <p:cNvPr id="24" name="Picture 19">
            <a:extLst>
              <a:ext uri="{FF2B5EF4-FFF2-40B4-BE49-F238E27FC236}">
                <a16:creationId xmlns:a16="http://schemas.microsoft.com/office/drawing/2014/main" id="{00A173F7-517D-76CA-AE09-34B58D43A2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00399" y="2403762"/>
            <a:ext cx="792019" cy="711203"/>
          </a:xfrm>
          <a:prstGeom prst="rect">
            <a:avLst/>
          </a:prstGeom>
        </p:spPr>
      </p:pic>
      <p:pic>
        <p:nvPicPr>
          <p:cNvPr id="17" name="Picture 19" descr="A picture containing text, sign, dark, close&#10;&#10;Description automatically generated">
            <a:extLst>
              <a:ext uri="{FF2B5EF4-FFF2-40B4-BE49-F238E27FC236}">
                <a16:creationId xmlns:a16="http://schemas.microsoft.com/office/drawing/2014/main" id="{32EAACDB-A671-DB06-248E-ABF1D0CB4A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29081" y="2358938"/>
            <a:ext cx="792019" cy="7112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CFFE90-1FA2-47C7-B905-B7973188B5D9}"/>
              </a:ext>
            </a:extLst>
          </p:cNvPr>
          <p:cNvSpPr txBox="1"/>
          <p:nvPr/>
        </p:nvSpPr>
        <p:spPr>
          <a:xfrm>
            <a:off x="-2106" y="5540891"/>
            <a:ext cx="1146081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b="1"/>
              <a:t>RECOMMENDATIONS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EEAE10-99DB-0D8E-0B60-A4AA7D035AE5}"/>
              </a:ext>
            </a:extLst>
          </p:cNvPr>
          <p:cNvSpPr txBox="1"/>
          <p:nvPr/>
        </p:nvSpPr>
        <p:spPr>
          <a:xfrm>
            <a:off x="4582434" y="5432759"/>
            <a:ext cx="6371406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sz="2000">
              <a:solidFill>
                <a:schemeClr val="bg1">
                  <a:lumMod val="95000"/>
                </a:schemeClr>
              </a:solidFill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1600">
              <a:solidFill>
                <a:schemeClr val="bg1">
                  <a:lumMod val="95000"/>
                </a:schemeClr>
              </a:solidFill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>
                    <a:lumMod val="95000"/>
                  </a:schemeClr>
                </a:solidFill>
                <a:ea typeface="Calibri"/>
                <a:cs typeface="Calibri"/>
              </a:rPr>
              <a:t>Highlight the social media pages in order to increase traffic from other sources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>
                    <a:lumMod val="95000"/>
                  </a:schemeClr>
                </a:solidFill>
                <a:ea typeface="Calibri"/>
                <a:cs typeface="Calibri"/>
              </a:rPr>
              <a:t>Send chain newsletters on email</a:t>
            </a: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>
                  <a:lumMod val="95000"/>
                </a:schemeClr>
              </a:solidFill>
              <a:ea typeface="Calibri"/>
              <a:cs typeface="Calibri"/>
            </a:endParaRPr>
          </a:p>
          <a:p>
            <a:endParaRPr lang="en-US">
              <a:solidFill>
                <a:schemeClr val="bg1">
                  <a:lumMod val="95000"/>
                </a:schemeClr>
              </a:solidFill>
              <a:ea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872A23-3DE9-A9FC-3A88-8331431774E2}"/>
              </a:ext>
            </a:extLst>
          </p:cNvPr>
          <p:cNvSpPr txBox="1"/>
          <p:nvPr/>
        </p:nvSpPr>
        <p:spPr>
          <a:xfrm>
            <a:off x="100375" y="6009880"/>
            <a:ext cx="5546947" cy="15081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>
                    <a:lumMod val="95000"/>
                  </a:schemeClr>
                </a:solidFill>
                <a:ea typeface="Calibri"/>
                <a:cs typeface="Calibri"/>
              </a:rPr>
              <a:t>The keyword research is on-point, sustain it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>
                    <a:lumMod val="95000"/>
                  </a:schemeClr>
                </a:solidFill>
                <a:ea typeface="Calibri"/>
                <a:cs typeface="Calibri"/>
              </a:rPr>
              <a:t>Write and print guest posts</a:t>
            </a: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>
                  <a:lumMod val="95000"/>
                </a:schemeClr>
              </a:solidFill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>
                  <a:lumMod val="95000"/>
                </a:schemeClr>
              </a:solidFill>
              <a:ea typeface="Calibri"/>
              <a:cs typeface="Calibri"/>
            </a:endParaRPr>
          </a:p>
          <a:p>
            <a:endParaRPr lang="en-US">
              <a:solidFill>
                <a:schemeClr val="bg1">
                  <a:lumMod val="95000"/>
                </a:schemeClr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0780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FA56BCC-C4C9-6B51-4CB4-6E94BBE91BC8}"/>
              </a:ext>
            </a:extLst>
          </p:cNvPr>
          <p:cNvSpPr/>
          <p:nvPr/>
        </p:nvSpPr>
        <p:spPr>
          <a:xfrm>
            <a:off x="0" y="5974080"/>
            <a:ext cx="12192000" cy="883920"/>
          </a:xfrm>
          <a:prstGeom prst="rect">
            <a:avLst/>
          </a:prstGeom>
          <a:solidFill>
            <a:srgbClr val="D579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IN">
              <a:ea typeface="+mn-lt"/>
              <a:cs typeface="+mn-lt"/>
            </a:endParaRPr>
          </a:p>
          <a:p>
            <a:endParaRPr lang="en-US">
              <a:cs typeface="Calibri" panose="020F0502020204030204"/>
            </a:endParaRPr>
          </a:p>
        </p:txBody>
      </p:sp>
      <p:pic>
        <p:nvPicPr>
          <p:cNvPr id="2050" name="Picture 2" descr="Google Analytics Logo Png, Transparent Png , Transparent Png Image - PNGitem">
            <a:extLst>
              <a:ext uri="{FF2B5EF4-FFF2-40B4-BE49-F238E27FC236}">
                <a16:creationId xmlns:a16="http://schemas.microsoft.com/office/drawing/2014/main" id="{121DDEF4-EE25-4FB1-6C4A-EAD05464D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4547" y="5974080"/>
            <a:ext cx="1317454" cy="970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D51B6DE-2758-AE1C-BE69-E18406D42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4665" y="167640"/>
            <a:ext cx="1395095" cy="333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12665A-9156-0AEF-2EAD-69D427441228}"/>
              </a:ext>
            </a:extLst>
          </p:cNvPr>
          <p:cNvSpPr txBox="1"/>
          <p:nvPr/>
        </p:nvSpPr>
        <p:spPr>
          <a:xfrm>
            <a:off x="0" y="782320"/>
            <a:ext cx="12192000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Arial Nova Light" panose="020B0604020202020204" pitchFamily="34" charset="0"/>
              </a:rPr>
              <a:t>Goal Conversion Rate</a:t>
            </a:r>
            <a:endParaRPr lang="en-IN" sz="3200">
              <a:solidFill>
                <a:schemeClr val="tx1">
                  <a:lumMod val="65000"/>
                  <a:lumOff val="35000"/>
                </a:schemeClr>
              </a:solidFill>
              <a:latin typeface="Arial Nova Light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162F94-40D1-7EB8-051B-9E8AD246B1ED}"/>
              </a:ext>
            </a:extLst>
          </p:cNvPr>
          <p:cNvSpPr txBox="1"/>
          <p:nvPr/>
        </p:nvSpPr>
        <p:spPr>
          <a:xfrm>
            <a:off x="101600" y="1623168"/>
            <a:ext cx="1164182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b="1"/>
              <a:t>TRENDS : </a:t>
            </a:r>
            <a:r>
              <a:rPr lang="en-IN">
                <a:ea typeface="+mn-lt"/>
                <a:cs typeface="+mn-lt"/>
              </a:rPr>
              <a:t>Goal conversion has dropped overall. EMBA has higher goal conversion than the MSA program.</a:t>
            </a:r>
          </a:p>
          <a:p>
            <a:endParaRPr lang="en-IN" b="1">
              <a:ea typeface="Calibri"/>
              <a:cs typeface="Calibri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ADE7EAFC-CD26-5535-D348-E4E57D02DF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3531" y="3055653"/>
            <a:ext cx="1722408" cy="1580581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11E0CF08-58AE-F0A4-982D-9018536FE6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6476" y="2901891"/>
            <a:ext cx="3404558" cy="19168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A8126A-823C-47C0-ED4B-44746E3FF645}"/>
              </a:ext>
            </a:extLst>
          </p:cNvPr>
          <p:cNvSpPr txBox="1"/>
          <p:nvPr/>
        </p:nvSpPr>
        <p:spPr>
          <a:xfrm>
            <a:off x="3184018" y="4620630"/>
            <a:ext cx="340360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b="1"/>
              <a:t>Executive MBA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F6F7B8-890E-1ACF-DF74-86D49C79A1F9}"/>
              </a:ext>
            </a:extLst>
          </p:cNvPr>
          <p:cNvSpPr txBox="1"/>
          <p:nvPr/>
        </p:nvSpPr>
        <p:spPr>
          <a:xfrm>
            <a:off x="7051527" y="4620629"/>
            <a:ext cx="340360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b="1"/>
              <a:t>M.S. Accounting</a:t>
            </a:r>
            <a:endParaRPr lang="en-US"/>
          </a:p>
        </p:txBody>
      </p:sp>
      <p:pic>
        <p:nvPicPr>
          <p:cNvPr id="8" name="Picture 17">
            <a:extLst>
              <a:ext uri="{FF2B5EF4-FFF2-40B4-BE49-F238E27FC236}">
                <a16:creationId xmlns:a16="http://schemas.microsoft.com/office/drawing/2014/main" id="{708DD6FA-2621-5493-F7B3-A7BD49960F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54510" y="2600907"/>
            <a:ext cx="1080655" cy="1080655"/>
          </a:xfrm>
          <a:prstGeom prst="rect">
            <a:avLst/>
          </a:prstGeom>
        </p:spPr>
      </p:pic>
      <p:pic>
        <p:nvPicPr>
          <p:cNvPr id="9" name="Picture 17">
            <a:extLst>
              <a:ext uri="{FF2B5EF4-FFF2-40B4-BE49-F238E27FC236}">
                <a16:creationId xmlns:a16="http://schemas.microsoft.com/office/drawing/2014/main" id="{ABEAA553-65FE-7D47-BB77-1B12D2F9BC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66434" y="2600907"/>
            <a:ext cx="1080655" cy="10806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C1F4203-CD75-BDE3-15AD-193A2057AEDA}"/>
              </a:ext>
            </a:extLst>
          </p:cNvPr>
          <p:cNvSpPr txBox="1"/>
          <p:nvPr/>
        </p:nvSpPr>
        <p:spPr>
          <a:xfrm>
            <a:off x="-2106" y="5540891"/>
            <a:ext cx="1146081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b="1"/>
              <a:t>RECOMMENDATIONS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7EC0E8-EFC3-6EAB-137F-A163ED053CBE}"/>
              </a:ext>
            </a:extLst>
          </p:cNvPr>
          <p:cNvSpPr txBox="1"/>
          <p:nvPr/>
        </p:nvSpPr>
        <p:spPr>
          <a:xfrm>
            <a:off x="5319450" y="5545185"/>
            <a:ext cx="5447013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sz="2000">
              <a:solidFill>
                <a:schemeClr val="bg1">
                  <a:lumMod val="95000"/>
                </a:schemeClr>
              </a:solidFill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1600">
              <a:solidFill>
                <a:schemeClr val="bg1">
                  <a:lumMod val="95000"/>
                </a:schemeClr>
              </a:solidFill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>
                    <a:lumMod val="95000"/>
                  </a:schemeClr>
                </a:solidFill>
                <a:ea typeface="Calibri"/>
                <a:cs typeface="Calibri"/>
              </a:rPr>
              <a:t>Add  actionable pop-up to the website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>
                    <a:lumMod val="95000"/>
                  </a:schemeClr>
                </a:solidFill>
                <a:ea typeface="Calibri"/>
                <a:cs typeface="Calibri"/>
              </a:rPr>
              <a:t>Add third-party sign-up services</a:t>
            </a: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>
                  <a:lumMod val="95000"/>
                </a:schemeClr>
              </a:solidFill>
              <a:ea typeface="Calibri"/>
              <a:cs typeface="Calibri"/>
            </a:endParaRPr>
          </a:p>
          <a:p>
            <a:endParaRPr lang="en-US">
              <a:solidFill>
                <a:schemeClr val="bg1">
                  <a:lumMod val="95000"/>
                </a:schemeClr>
              </a:solidFill>
              <a:ea typeface="Calibri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A66BCE-3C99-0065-9DEE-CBF43DA17A47}"/>
              </a:ext>
            </a:extLst>
          </p:cNvPr>
          <p:cNvSpPr txBox="1"/>
          <p:nvPr/>
        </p:nvSpPr>
        <p:spPr>
          <a:xfrm>
            <a:off x="175326" y="5722568"/>
            <a:ext cx="5546947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sz="2400">
              <a:solidFill>
                <a:schemeClr val="bg1">
                  <a:lumMod val="95000"/>
                </a:schemeClr>
              </a:solidFill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>
                    <a:lumMod val="95000"/>
                  </a:schemeClr>
                </a:solidFill>
                <a:cs typeface="Calibri"/>
              </a:rPr>
              <a:t>Add live chat to the website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>
                    <a:lumMod val="95000"/>
                  </a:schemeClr>
                </a:solidFill>
                <a:cs typeface="Calibri"/>
              </a:rPr>
              <a:t>Make landing to demand pages easy</a:t>
            </a:r>
          </a:p>
          <a:p>
            <a:pPr marL="285750" indent="-285750">
              <a:buFont typeface="Arial"/>
              <a:buChar char="•"/>
            </a:pPr>
            <a:endParaRPr lang="en-US" sz="2000">
              <a:solidFill>
                <a:schemeClr val="bg1">
                  <a:lumMod val="95000"/>
                </a:schemeClr>
              </a:solidFill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>
              <a:solidFill>
                <a:schemeClr val="bg1">
                  <a:lumMod val="95000"/>
                </a:schemeClr>
              </a:solidFill>
              <a:ea typeface="Calibri"/>
              <a:cs typeface="Calibri"/>
            </a:endParaRPr>
          </a:p>
          <a:p>
            <a:endParaRPr lang="en-US" sz="2000">
              <a:solidFill>
                <a:schemeClr val="bg1">
                  <a:lumMod val="95000"/>
                </a:schemeClr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5147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7C794F6D-99CE-F490-B666-A0291C339666}"/>
              </a:ext>
            </a:extLst>
          </p:cNvPr>
          <p:cNvSpPr/>
          <p:nvPr/>
        </p:nvSpPr>
        <p:spPr>
          <a:xfrm>
            <a:off x="0" y="5974080"/>
            <a:ext cx="12192000" cy="883920"/>
          </a:xfrm>
          <a:prstGeom prst="rect">
            <a:avLst/>
          </a:prstGeom>
          <a:solidFill>
            <a:srgbClr val="D579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IN">
              <a:ea typeface="+mn-lt"/>
              <a:cs typeface="+mn-lt"/>
            </a:endParaRPr>
          </a:p>
          <a:p>
            <a:endParaRPr lang="en-IN">
              <a:ea typeface="Calibri"/>
              <a:cs typeface="Calibri" panose="020F0502020204030204"/>
            </a:endParaRPr>
          </a:p>
          <a:p>
            <a:endParaRPr lang="en-US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D51B6DE-2758-AE1C-BE69-E18406D42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4665" y="167640"/>
            <a:ext cx="1395095" cy="333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12665A-9156-0AEF-2EAD-69D427441228}"/>
              </a:ext>
            </a:extLst>
          </p:cNvPr>
          <p:cNvSpPr txBox="1"/>
          <p:nvPr/>
        </p:nvSpPr>
        <p:spPr>
          <a:xfrm>
            <a:off x="0" y="719861"/>
            <a:ext cx="12192000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Arial Nova Light" panose="020B0604020202020204" pitchFamily="34" charset="0"/>
              </a:rPr>
              <a:t>Differences between the segmented groups</a:t>
            </a:r>
            <a:endParaRPr lang="en-IN" sz="3200">
              <a:solidFill>
                <a:schemeClr val="tx1">
                  <a:lumMod val="65000"/>
                  <a:lumOff val="35000"/>
                </a:schemeClr>
              </a:solidFill>
              <a:latin typeface="Arial Nova Light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B550F0-168F-6B96-9CDB-5B744C870355}"/>
              </a:ext>
            </a:extLst>
          </p:cNvPr>
          <p:cNvSpPr txBox="1"/>
          <p:nvPr/>
        </p:nvSpPr>
        <p:spPr>
          <a:xfrm>
            <a:off x="-27089" y="1368630"/>
            <a:ext cx="11460813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b="1"/>
              <a:t>TRENDS : </a:t>
            </a:r>
            <a:r>
              <a:rPr lang="en-US">
                <a:ea typeface="+mn-lt"/>
                <a:cs typeface="+mn-lt"/>
              </a:rPr>
              <a:t>More visitors only spent no more than 10 seconds on the page . Only EMBA program has ad campaign</a:t>
            </a:r>
          </a:p>
          <a:p>
            <a:endParaRPr lang="en-US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endParaRPr lang="en-US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endParaRPr lang="en-US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endParaRPr lang="en-US">
              <a:ea typeface="+mn-lt"/>
              <a:cs typeface="+mn-lt"/>
            </a:endParaRPr>
          </a:p>
          <a:p>
            <a:endParaRPr lang="en-IN" b="1">
              <a:ea typeface="Calibri"/>
              <a:cs typeface="Calibri"/>
            </a:endParaRPr>
          </a:p>
        </p:txBody>
      </p:sp>
      <p:pic>
        <p:nvPicPr>
          <p:cNvPr id="2050" name="Picture 2" descr="Google Analytics Logo Png, Transparent Png , Transparent Png Image - PNGitem">
            <a:extLst>
              <a:ext uri="{FF2B5EF4-FFF2-40B4-BE49-F238E27FC236}">
                <a16:creationId xmlns:a16="http://schemas.microsoft.com/office/drawing/2014/main" id="{121DDEF4-EE25-4FB1-6C4A-EAD05464D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4547" y="5974080"/>
            <a:ext cx="1317454" cy="883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F54FEC74-29CC-030A-EDD8-7560B02185AA}"/>
              </a:ext>
            </a:extLst>
          </p:cNvPr>
          <p:cNvGrpSpPr/>
          <p:nvPr/>
        </p:nvGrpSpPr>
        <p:grpSpPr>
          <a:xfrm>
            <a:off x="2141564" y="1886900"/>
            <a:ext cx="7706263" cy="3653733"/>
            <a:chOff x="2141564" y="1886900"/>
            <a:chExt cx="8468263" cy="442822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FCB9DE2-5FA7-C1BC-F07D-3D57BD9E0ECB}"/>
                </a:ext>
              </a:extLst>
            </p:cNvPr>
            <p:cNvSpPr/>
            <p:nvPr/>
          </p:nvSpPr>
          <p:spPr>
            <a:xfrm>
              <a:off x="2351247" y="4844864"/>
              <a:ext cx="1342366" cy="40409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ea typeface="Calibri"/>
                  <a:cs typeface="Calibri"/>
                </a:rPr>
                <a:t>Device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0BB8363-B1C0-010F-5337-213B9CCF5B33}"/>
                </a:ext>
              </a:extLst>
            </p:cNvPr>
            <p:cNvSpPr/>
            <p:nvPr/>
          </p:nvSpPr>
          <p:spPr>
            <a:xfrm>
              <a:off x="2378700" y="3939090"/>
              <a:ext cx="1314912" cy="37381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ea typeface="Calibri"/>
                  <a:cs typeface="Calibri"/>
                </a:rPr>
                <a:t>Location</a:t>
              </a:r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9D8C3CF-FBFF-2454-92B6-E6E38E5383F3}"/>
                </a:ext>
              </a:extLst>
            </p:cNvPr>
            <p:cNvSpPr/>
            <p:nvPr/>
          </p:nvSpPr>
          <p:spPr>
            <a:xfrm>
              <a:off x="2351245" y="2899347"/>
              <a:ext cx="1342367" cy="46465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ea typeface="Calibri"/>
                  <a:cs typeface="Calibri"/>
                </a:rPr>
                <a:t>Language</a:t>
              </a:r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F9995D8-B615-B652-96DD-140408998FA5}"/>
                </a:ext>
              </a:extLst>
            </p:cNvPr>
            <p:cNvSpPr/>
            <p:nvPr/>
          </p:nvSpPr>
          <p:spPr>
            <a:xfrm>
              <a:off x="4743865" y="2158183"/>
              <a:ext cx="531962" cy="33068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ea typeface="Calibri"/>
                  <a:cs typeface="Calibri"/>
                </a:rPr>
                <a:t>1st</a:t>
              </a:r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A3D5B33-CA3B-F79E-CD9E-12E049ECA5E6}"/>
                </a:ext>
              </a:extLst>
            </p:cNvPr>
            <p:cNvSpPr/>
            <p:nvPr/>
          </p:nvSpPr>
          <p:spPr>
            <a:xfrm>
              <a:off x="6857337" y="2158181"/>
              <a:ext cx="602548" cy="31554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ea typeface="Calibri"/>
                  <a:cs typeface="Calibri"/>
                </a:rPr>
                <a:t>2nd</a:t>
              </a:r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E9A1A29-6CDA-0E4A-7A56-3D32FAA3744C}"/>
                </a:ext>
              </a:extLst>
            </p:cNvPr>
            <p:cNvSpPr/>
            <p:nvPr/>
          </p:nvSpPr>
          <p:spPr>
            <a:xfrm>
              <a:off x="9013940" y="2158182"/>
              <a:ext cx="573142" cy="33068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ea typeface="Calibri"/>
                  <a:cs typeface="Calibri"/>
                </a:rPr>
                <a:t>3rd</a:t>
              </a:r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1F7D8BC-0336-0E6F-8C61-A99C1C3B5794}"/>
                </a:ext>
              </a:extLst>
            </p:cNvPr>
            <p:cNvGrpSpPr/>
            <p:nvPr/>
          </p:nvGrpSpPr>
          <p:grpSpPr>
            <a:xfrm>
              <a:off x="2141564" y="1886900"/>
              <a:ext cx="8468263" cy="4428225"/>
              <a:chOff x="132270" y="412630"/>
              <a:chExt cx="12062602" cy="6153508"/>
            </a:xfrm>
          </p:grpSpPr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1AD69971-6BCB-A0F9-4916-49D6F9A48B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025" y="2770515"/>
                <a:ext cx="12033847" cy="14377"/>
              </a:xfrm>
              <a:prstGeom prst="straightConnector1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F075C5C7-D5A6-D255-2FD2-03D23445B4F4}"/>
                  </a:ext>
                </a:extLst>
              </p:cNvPr>
              <p:cNvCxnSpPr/>
              <p:nvPr/>
            </p:nvCxnSpPr>
            <p:spPr>
              <a:xfrm>
                <a:off x="2748952" y="412631"/>
                <a:ext cx="28754" cy="6038489"/>
              </a:xfrm>
              <a:prstGeom prst="straightConnector1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F784A9A7-9489-4AEE-A0F3-CA1BEA8A7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6347" y="412630"/>
                <a:ext cx="28754" cy="6038489"/>
              </a:xfrm>
              <a:prstGeom prst="straightConnector1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A4A8C61A-5F04-66C2-FFD7-3B9F6BFD91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5592" y="527649"/>
                <a:ext cx="28754" cy="6038489"/>
              </a:xfrm>
              <a:prstGeom prst="straightConnector1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03EC95F0-A72B-EF3F-C7C0-67BDCCBC67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026" y="1519685"/>
                <a:ext cx="12019470" cy="43131"/>
              </a:xfrm>
              <a:prstGeom prst="straightConnector1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CC86F3E6-FAC6-44AE-1BD7-1B56BEBDD4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2270" y="4078854"/>
                <a:ext cx="12033847" cy="1"/>
              </a:xfrm>
              <a:prstGeom prst="straightConnector1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238B988D-C534-1AE2-EC82-7EFD82BA0D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6648" y="5329684"/>
                <a:ext cx="12033847" cy="28755"/>
              </a:xfrm>
              <a:prstGeom prst="straightConnector1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ECC2198-90A9-799B-285A-95B71D5266A9}"/>
                </a:ext>
              </a:extLst>
            </p:cNvPr>
            <p:cNvSpPr txBox="1"/>
            <p:nvPr/>
          </p:nvSpPr>
          <p:spPr>
            <a:xfrm>
              <a:off x="4216758" y="4842526"/>
              <a:ext cx="1851804" cy="38370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Desktop</a:t>
              </a:r>
              <a:endParaRPr lang="en-US" b="1">
                <a:solidFill>
                  <a:schemeClr val="tx1">
                    <a:lumMod val="75000"/>
                    <a:lumOff val="25000"/>
                  </a:schemeClr>
                </a:solidFill>
                <a:ea typeface="Calibri"/>
                <a:cs typeface="Calibri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BA4B30C-05ED-6438-842A-56CA8A3E4559}"/>
                </a:ext>
              </a:extLst>
            </p:cNvPr>
            <p:cNvSpPr txBox="1"/>
            <p:nvPr/>
          </p:nvSpPr>
          <p:spPr>
            <a:xfrm>
              <a:off x="6373361" y="4842526"/>
              <a:ext cx="1851804" cy="38370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Mobile</a:t>
              </a:r>
              <a:endParaRPr 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70B18CB-A160-9F94-4323-A777A169B8CD}"/>
                </a:ext>
              </a:extLst>
            </p:cNvPr>
            <p:cNvSpPr txBox="1"/>
            <p:nvPr/>
          </p:nvSpPr>
          <p:spPr>
            <a:xfrm>
              <a:off x="8357437" y="4842526"/>
              <a:ext cx="1851804" cy="38370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Tablet</a:t>
              </a:r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8B1F77B-0453-B31A-1FA0-BD4CFD621430}"/>
                </a:ext>
              </a:extLst>
            </p:cNvPr>
            <p:cNvSpPr txBox="1"/>
            <p:nvPr/>
          </p:nvSpPr>
          <p:spPr>
            <a:xfrm>
              <a:off x="4144871" y="3907998"/>
              <a:ext cx="1851804" cy="38370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US</a:t>
              </a:r>
              <a:endParaRPr 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314EF58-FDDA-0F4F-B26C-AF820D049C78}"/>
                </a:ext>
              </a:extLst>
            </p:cNvPr>
            <p:cNvSpPr txBox="1"/>
            <p:nvPr/>
          </p:nvSpPr>
          <p:spPr>
            <a:xfrm>
              <a:off x="6301474" y="3907997"/>
              <a:ext cx="1851804" cy="38370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India</a:t>
              </a:r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7CC06DE-0A97-888E-EA25-72675FB96D49}"/>
                </a:ext>
              </a:extLst>
            </p:cNvPr>
            <p:cNvSpPr txBox="1"/>
            <p:nvPr/>
          </p:nvSpPr>
          <p:spPr>
            <a:xfrm>
              <a:off x="8285550" y="3907998"/>
              <a:ext cx="1851804" cy="38370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Taiwan</a:t>
              </a:r>
              <a:endParaRPr 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CD1FD5A-9EB1-A95E-7C9F-C2DEDDC358A4}"/>
                </a:ext>
              </a:extLst>
            </p:cNvPr>
            <p:cNvSpPr txBox="1"/>
            <p:nvPr/>
          </p:nvSpPr>
          <p:spPr>
            <a:xfrm>
              <a:off x="4159248" y="2987848"/>
              <a:ext cx="1851804" cy="38370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US English</a:t>
              </a:r>
              <a:endParaRPr lang="en-US" b="1">
                <a:solidFill>
                  <a:schemeClr val="tx1">
                    <a:lumMod val="75000"/>
                    <a:lumOff val="25000"/>
                  </a:schemeClr>
                </a:solidFill>
                <a:ea typeface="Calibri"/>
                <a:cs typeface="Calibri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1C055C0-A3AC-7494-1505-2D821119440C}"/>
                </a:ext>
              </a:extLst>
            </p:cNvPr>
            <p:cNvSpPr txBox="1"/>
            <p:nvPr/>
          </p:nvSpPr>
          <p:spPr>
            <a:xfrm>
              <a:off x="6315851" y="2987847"/>
              <a:ext cx="1851804" cy="38370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UK English</a:t>
              </a:r>
              <a:endParaRPr 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F3BED12-8AFC-7E37-0453-58E6C9DEC2BD}"/>
                </a:ext>
              </a:extLst>
            </p:cNvPr>
            <p:cNvSpPr txBox="1"/>
            <p:nvPr/>
          </p:nvSpPr>
          <p:spPr>
            <a:xfrm>
              <a:off x="8524779" y="2975356"/>
              <a:ext cx="1851804" cy="38370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Chinese Taiwan</a:t>
              </a:r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CF3CA6F-D3FF-C86D-0F33-00A80DB9A04D}"/>
                </a:ext>
              </a:extLst>
            </p:cNvPr>
            <p:cNvSpPr/>
            <p:nvPr/>
          </p:nvSpPr>
          <p:spPr>
            <a:xfrm>
              <a:off x="2364973" y="5694305"/>
              <a:ext cx="1328639" cy="40409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ea typeface="Calibri"/>
                  <a:cs typeface="Calibri"/>
                </a:rPr>
                <a:t>Browser</a:t>
              </a:r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D5F3748-68B7-F525-3F8A-96B5329007AF}"/>
                </a:ext>
              </a:extLst>
            </p:cNvPr>
            <p:cNvSpPr txBox="1"/>
            <p:nvPr/>
          </p:nvSpPr>
          <p:spPr>
            <a:xfrm>
              <a:off x="4229249" y="5691968"/>
              <a:ext cx="1851804" cy="38370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Chrome</a:t>
              </a:r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FDF8F57-EBB9-4D5F-BB15-344E81947633}"/>
                </a:ext>
              </a:extLst>
            </p:cNvPr>
            <p:cNvSpPr txBox="1"/>
            <p:nvPr/>
          </p:nvSpPr>
          <p:spPr>
            <a:xfrm>
              <a:off x="6385852" y="5691968"/>
              <a:ext cx="1851804" cy="38370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Safari</a:t>
              </a:r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DE33066-0CC2-431E-EEA4-6474D1170014}"/>
                </a:ext>
              </a:extLst>
            </p:cNvPr>
            <p:cNvSpPr txBox="1"/>
            <p:nvPr/>
          </p:nvSpPr>
          <p:spPr>
            <a:xfrm>
              <a:off x="8369928" y="5691968"/>
              <a:ext cx="1851804" cy="38370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Edge</a:t>
              </a:r>
              <a:endParaRPr lang="en-US"/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13A6F34D-CD5E-DE92-BC48-ED9528AA15C6}"/>
              </a:ext>
            </a:extLst>
          </p:cNvPr>
          <p:cNvSpPr txBox="1"/>
          <p:nvPr/>
        </p:nvSpPr>
        <p:spPr>
          <a:xfrm>
            <a:off x="60400" y="6069841"/>
            <a:ext cx="469750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>
                    <a:lumMod val="95000"/>
                  </a:schemeClr>
                </a:solidFill>
                <a:cs typeface="Calibri"/>
              </a:rPr>
              <a:t>Collect data about user demographic </a:t>
            </a:r>
            <a:endParaRPr lang="en-US">
              <a:solidFill>
                <a:schemeClr val="bg1">
                  <a:lumMod val="95000"/>
                </a:schemeClr>
              </a:solidFill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>
                    <a:lumMod val="95000"/>
                  </a:schemeClr>
                </a:solidFill>
                <a:cs typeface="Calibri"/>
              </a:rPr>
              <a:t>Do more ad campaign targeting India</a:t>
            </a:r>
            <a:endParaRPr lang="en-US">
              <a:solidFill>
                <a:schemeClr val="bg1">
                  <a:lumMod val="95000"/>
                </a:schemeClr>
              </a:solidFill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E5C1DFD-5639-8241-0D24-CAAB22369A97}"/>
              </a:ext>
            </a:extLst>
          </p:cNvPr>
          <p:cNvSpPr txBox="1"/>
          <p:nvPr/>
        </p:nvSpPr>
        <p:spPr>
          <a:xfrm>
            <a:off x="4307616" y="5720070"/>
            <a:ext cx="668370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sz="2400">
              <a:solidFill>
                <a:schemeClr val="bg1">
                  <a:lumMod val="95000"/>
                </a:schemeClr>
              </a:solidFill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>
                    <a:lumMod val="95000"/>
                  </a:schemeClr>
                </a:solidFill>
                <a:cs typeface="Calibri"/>
              </a:rPr>
              <a:t>Add language options in the webpage for foreign language users</a:t>
            </a:r>
            <a:endParaRPr lang="en-US">
              <a:solidFill>
                <a:schemeClr val="bg1">
                  <a:lumMod val="95000"/>
                </a:schemeClr>
              </a:solidFill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>
                    <a:lumMod val="95000"/>
                  </a:schemeClr>
                </a:solidFill>
                <a:cs typeface="Calibri"/>
              </a:rPr>
              <a:t>Ad campaign to for MSA</a:t>
            </a:r>
            <a:endParaRPr lang="en-US">
              <a:solidFill>
                <a:schemeClr val="bg1">
                  <a:lumMod val="95000"/>
                </a:schemeClr>
              </a:solidFill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>
              <a:solidFill>
                <a:schemeClr val="bg1">
                  <a:lumMod val="95000"/>
                </a:schemeClr>
              </a:solidFill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>
              <a:solidFill>
                <a:schemeClr val="bg1">
                  <a:lumMod val="95000"/>
                </a:schemeClr>
              </a:solidFill>
              <a:ea typeface="Calibri"/>
              <a:cs typeface="Calibri"/>
            </a:endParaRPr>
          </a:p>
          <a:p>
            <a:endParaRPr lang="en-US" sz="2000">
              <a:solidFill>
                <a:schemeClr val="bg1">
                  <a:lumMod val="95000"/>
                </a:schemeClr>
              </a:solidFill>
              <a:ea typeface="Calibri"/>
              <a:cs typeface="Calibri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5DDEB04-BEAA-DD56-DA43-26DEB4B7BD39}"/>
              </a:ext>
            </a:extLst>
          </p:cNvPr>
          <p:cNvSpPr txBox="1"/>
          <p:nvPr/>
        </p:nvSpPr>
        <p:spPr>
          <a:xfrm>
            <a:off x="-2106" y="5540891"/>
            <a:ext cx="1146081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b="1"/>
              <a:t>RECOMMENDATIONS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14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31DBB8-332A-79C6-8B78-A6C10CE4AFDD}"/>
              </a:ext>
            </a:extLst>
          </p:cNvPr>
          <p:cNvSpPr/>
          <p:nvPr/>
        </p:nvSpPr>
        <p:spPr>
          <a:xfrm>
            <a:off x="0" y="5974080"/>
            <a:ext cx="12192000" cy="883920"/>
          </a:xfrm>
          <a:prstGeom prst="rect">
            <a:avLst/>
          </a:prstGeom>
          <a:solidFill>
            <a:srgbClr val="D579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50" name="Picture 2" descr="Google Analytics Logo Png, Transparent Png , Transparent Png Image - PNGitem">
            <a:extLst>
              <a:ext uri="{FF2B5EF4-FFF2-40B4-BE49-F238E27FC236}">
                <a16:creationId xmlns:a16="http://schemas.microsoft.com/office/drawing/2014/main" id="{121DDEF4-EE25-4FB1-6C4A-EAD05464D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4547" y="5974080"/>
            <a:ext cx="1317454" cy="883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D51B6DE-2758-AE1C-BE69-E18406D42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4665" y="167640"/>
            <a:ext cx="1395095" cy="333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12665A-9156-0AEF-2EAD-69D427441228}"/>
              </a:ext>
            </a:extLst>
          </p:cNvPr>
          <p:cNvSpPr txBox="1"/>
          <p:nvPr/>
        </p:nvSpPr>
        <p:spPr>
          <a:xfrm>
            <a:off x="0" y="782320"/>
            <a:ext cx="12192000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Arial Nova Light" panose="020B0604020202020204" pitchFamily="34" charset="0"/>
              </a:rPr>
              <a:t>Summary</a:t>
            </a:r>
            <a:endParaRPr lang="en-IN" sz="3200">
              <a:solidFill>
                <a:schemeClr val="tx1">
                  <a:lumMod val="65000"/>
                  <a:lumOff val="35000"/>
                </a:schemeClr>
              </a:solidFill>
              <a:latin typeface="Arial Nova Light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3C6BAF-0FF8-B1AE-5528-7B2259992264}"/>
              </a:ext>
            </a:extLst>
          </p:cNvPr>
          <p:cNvSpPr txBox="1"/>
          <p:nvPr/>
        </p:nvSpPr>
        <p:spPr>
          <a:xfrm>
            <a:off x="-5364" y="2074768"/>
            <a:ext cx="6097204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Increase:</a:t>
            </a:r>
            <a:r>
              <a:rPr lang="en-US">
                <a:cs typeface="Calibri"/>
              </a:rPr>
              <a:t> Users, site traffic, organic search, ad campaign users, paid search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E454F9-1A1F-21FB-29E4-EC2B719CFCBD}"/>
              </a:ext>
            </a:extLst>
          </p:cNvPr>
          <p:cNvSpPr txBox="1"/>
          <p:nvPr/>
        </p:nvSpPr>
        <p:spPr>
          <a:xfrm>
            <a:off x="6090635" y="2074767"/>
            <a:ext cx="6097204" cy="646331"/>
          </a:xfrm>
          <a:prstGeom prst="rect">
            <a:avLst/>
          </a:prstGeom>
          <a:solidFill>
            <a:srgbClr val="FAB9B9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Decrease:</a:t>
            </a:r>
            <a:r>
              <a:rPr lang="en-US">
                <a:cs typeface="Calibri"/>
              </a:rPr>
              <a:t> Goal conversion rate, time spent on site.</a:t>
            </a:r>
          </a:p>
          <a:p>
            <a:endParaRPr lang="en-US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F8954F-245D-366B-7EA4-AE61165B1C7E}"/>
              </a:ext>
            </a:extLst>
          </p:cNvPr>
          <p:cNvSpPr txBox="1"/>
          <p:nvPr/>
        </p:nvSpPr>
        <p:spPr>
          <a:xfrm>
            <a:off x="2309" y="1560946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Business Context</a:t>
            </a:r>
            <a:endParaRPr lang="en-US" sz="2000" b="1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ED0039D-E4A7-1EAB-7767-4B9BAB9ABA12}"/>
              </a:ext>
            </a:extLst>
          </p:cNvPr>
          <p:cNvGrpSpPr/>
          <p:nvPr/>
        </p:nvGrpSpPr>
        <p:grpSpPr>
          <a:xfrm>
            <a:off x="879764" y="3014086"/>
            <a:ext cx="9947563" cy="2021916"/>
            <a:chOff x="879764" y="3014086"/>
            <a:chExt cx="9947563" cy="2021916"/>
          </a:xfrm>
        </p:grpSpPr>
        <p:pic>
          <p:nvPicPr>
            <p:cNvPr id="7" name="Picture 8">
              <a:extLst>
                <a:ext uri="{FF2B5EF4-FFF2-40B4-BE49-F238E27FC236}">
                  <a16:creationId xmlns:a16="http://schemas.microsoft.com/office/drawing/2014/main" id="{CE4445B8-BF2A-362C-35B0-089962A58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01643" y="3014086"/>
              <a:ext cx="1310987" cy="1441739"/>
            </a:xfrm>
            <a:prstGeom prst="rect">
              <a:avLst/>
            </a:prstGeom>
          </p:spPr>
        </p:pic>
        <p:pic>
          <p:nvPicPr>
            <p:cNvPr id="10" name="Picture 10">
              <a:extLst>
                <a:ext uri="{FF2B5EF4-FFF2-40B4-BE49-F238E27FC236}">
                  <a16:creationId xmlns:a16="http://schemas.microsoft.com/office/drawing/2014/main" id="{5EAC0571-C817-5AA1-63FB-2DEFD4246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13765" y="3096490"/>
              <a:ext cx="1427019" cy="1438564"/>
            </a:xfrm>
            <a:prstGeom prst="rect">
              <a:avLst/>
            </a:prstGeom>
          </p:spPr>
        </p:pic>
        <p:pic>
          <p:nvPicPr>
            <p:cNvPr id="11" name="Picture 11">
              <a:extLst>
                <a:ext uri="{FF2B5EF4-FFF2-40B4-BE49-F238E27FC236}">
                  <a16:creationId xmlns:a16="http://schemas.microsoft.com/office/drawing/2014/main" id="{03E95950-E3AD-080C-4E72-3EC9A83BD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811492" y="3096490"/>
              <a:ext cx="1276928" cy="1253837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5DFCE5C-5A57-3550-CA46-640E7E4BFEA1}"/>
                </a:ext>
              </a:extLst>
            </p:cNvPr>
            <p:cNvSpPr txBox="1"/>
            <p:nvPr/>
          </p:nvSpPr>
          <p:spPr>
            <a:xfrm>
              <a:off x="879764" y="4585854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Digital Marketing</a:t>
              </a: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C0B5B31-FC57-20AE-76FD-D5DAA9732E67}"/>
                </a:ext>
              </a:extLst>
            </p:cNvPr>
            <p:cNvSpPr txBox="1"/>
            <p:nvPr/>
          </p:nvSpPr>
          <p:spPr>
            <a:xfrm>
              <a:off x="2784764" y="4666670"/>
              <a:ext cx="322810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Site Traffic</a:t>
              </a:r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7DB8402-8357-29C8-14C5-37EBEC39BB72}"/>
                </a:ext>
              </a:extLst>
            </p:cNvPr>
            <p:cNvSpPr txBox="1"/>
            <p:nvPr/>
          </p:nvSpPr>
          <p:spPr>
            <a:xfrm>
              <a:off x="8084127" y="4666670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Net Profit </a:t>
              </a:r>
              <a:endParaRPr lang="en-US" b="1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endParaRPr>
            </a:p>
          </p:txBody>
        </p:sp>
        <p:pic>
          <p:nvPicPr>
            <p:cNvPr id="17" name="Picture 17">
              <a:extLst>
                <a:ext uri="{FF2B5EF4-FFF2-40B4-BE49-F238E27FC236}">
                  <a16:creationId xmlns:a16="http://schemas.microsoft.com/office/drawing/2014/main" id="{8D5901B5-2646-8E87-D684-BFE74126D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43037" y="3061854"/>
              <a:ext cx="1300019" cy="131156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EF7D922-4008-DB0E-AE46-9FEC5DA0E9AE}"/>
                </a:ext>
              </a:extLst>
            </p:cNvPr>
            <p:cNvSpPr txBox="1"/>
            <p:nvPr/>
          </p:nvSpPr>
          <p:spPr>
            <a:xfrm>
              <a:off x="5313218" y="4666669"/>
              <a:ext cx="322810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Goal Conversion</a:t>
              </a:r>
              <a:endParaRPr lang="en-US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6B0A77F8-FAC8-EF6B-6903-22742D82E4BF}"/>
                </a:ext>
              </a:extLst>
            </p:cNvPr>
            <p:cNvSpPr/>
            <p:nvPr/>
          </p:nvSpPr>
          <p:spPr>
            <a:xfrm>
              <a:off x="2782488" y="3733648"/>
              <a:ext cx="958273" cy="242455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46970C1E-54C5-2D13-DEA7-892847666C4A}"/>
                </a:ext>
              </a:extLst>
            </p:cNvPr>
            <p:cNvSpPr/>
            <p:nvPr/>
          </p:nvSpPr>
          <p:spPr>
            <a:xfrm>
              <a:off x="5137760" y="3722102"/>
              <a:ext cx="981363" cy="254000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1DD91B05-3593-AA76-40FA-A9CB91623F82}"/>
                </a:ext>
              </a:extLst>
            </p:cNvPr>
            <p:cNvSpPr/>
            <p:nvPr/>
          </p:nvSpPr>
          <p:spPr>
            <a:xfrm>
              <a:off x="7735487" y="3722102"/>
              <a:ext cx="981363" cy="254000"/>
            </a:xfrm>
            <a:prstGeom prst="rightArrow">
              <a:avLst/>
            </a:prstGeom>
            <a:solidFill>
              <a:srgbClr val="FAB9B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BDFA71B-D060-9FD1-3248-0AC4B6F9CC32}"/>
              </a:ext>
            </a:extLst>
          </p:cNvPr>
          <p:cNvSpPr txBox="1"/>
          <p:nvPr/>
        </p:nvSpPr>
        <p:spPr>
          <a:xfrm>
            <a:off x="-2106" y="5540891"/>
            <a:ext cx="1146081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b="1"/>
              <a:t>RECOMMENDATIONS</a:t>
            </a:r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6A2067-3C3B-712E-5622-B7B12C1476B2}"/>
              </a:ext>
            </a:extLst>
          </p:cNvPr>
          <p:cNvSpPr txBox="1"/>
          <p:nvPr/>
        </p:nvSpPr>
        <p:spPr>
          <a:xfrm>
            <a:off x="60400" y="6069841"/>
            <a:ext cx="469750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>
                    <a:lumMod val="95000"/>
                  </a:schemeClr>
                </a:solidFill>
                <a:cs typeface="Calibri"/>
              </a:rPr>
              <a:t>Live Chat Bot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>
                    <a:lumMod val="95000"/>
                  </a:schemeClr>
                </a:solidFill>
                <a:cs typeface="Calibri"/>
              </a:rPr>
              <a:t>Simplified info page </a:t>
            </a:r>
            <a:endParaRPr lang="en-US">
              <a:solidFill>
                <a:schemeClr val="bg1">
                  <a:lumMod val="95000"/>
                </a:schemeClr>
              </a:solidFill>
              <a:ea typeface="Calibri"/>
              <a:cs typeface="Calibri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70EB13-4768-4CBA-F8B7-6883F454BE41}"/>
              </a:ext>
            </a:extLst>
          </p:cNvPr>
          <p:cNvSpPr txBox="1"/>
          <p:nvPr/>
        </p:nvSpPr>
        <p:spPr>
          <a:xfrm>
            <a:off x="4848060" y="6069840"/>
            <a:ext cx="521508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>
                    <a:lumMod val="95000"/>
                  </a:schemeClr>
                </a:solidFill>
                <a:cs typeface="Calibri"/>
              </a:rPr>
              <a:t>Visually self-directing registration page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>
                    <a:lumMod val="95000"/>
                  </a:schemeClr>
                </a:solidFill>
                <a:cs typeface="Calibri"/>
              </a:rPr>
              <a:t>Using user search history to customize site-options</a:t>
            </a:r>
            <a:endParaRPr lang="en-US">
              <a:solidFill>
                <a:schemeClr val="bg1">
                  <a:lumMod val="95000"/>
                </a:schemeClr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3504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new Google Analytics will give you the essential insights you need to  be ready for what's next.">
            <a:extLst>
              <a:ext uri="{FF2B5EF4-FFF2-40B4-BE49-F238E27FC236}">
                <a16:creationId xmlns:a16="http://schemas.microsoft.com/office/drawing/2014/main" id="{19218AA3-48F2-816B-9F97-35D935BCE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578608" y="-6056"/>
            <a:ext cx="13363594" cy="557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64E162B-C76C-875E-D05A-759DECD47282}"/>
              </a:ext>
            </a:extLst>
          </p:cNvPr>
          <p:cNvSpPr/>
          <p:nvPr/>
        </p:nvSpPr>
        <p:spPr>
          <a:xfrm>
            <a:off x="0" y="4937377"/>
            <a:ext cx="12192000" cy="1920623"/>
          </a:xfrm>
          <a:prstGeom prst="rect">
            <a:avLst/>
          </a:prstGeom>
          <a:solidFill>
            <a:srgbClr val="D579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58262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C519695-DD5C-D33E-4A98-4378C6B246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727" r="484" b="118"/>
          <a:stretch/>
        </p:blipFill>
        <p:spPr>
          <a:xfrm>
            <a:off x="3948109" y="820842"/>
            <a:ext cx="7458128" cy="5812125"/>
          </a:xfrm>
        </p:spPr>
      </p:pic>
      <p:pic>
        <p:nvPicPr>
          <p:cNvPr id="3" name="Picture 3" descr="Chart, pie chart&#10;&#10;Description automatically generated">
            <a:extLst>
              <a:ext uri="{FF2B5EF4-FFF2-40B4-BE49-F238E27FC236}">
                <a16:creationId xmlns:a16="http://schemas.microsoft.com/office/drawing/2014/main" id="{A5D45283-13D3-9A6A-FD1D-878AB6186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42" y="1010175"/>
            <a:ext cx="2640117" cy="51464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4D6077F-4097-32FB-D9FD-CBCC76A1A337}"/>
              </a:ext>
            </a:extLst>
          </p:cNvPr>
          <p:cNvSpPr txBox="1"/>
          <p:nvPr/>
        </p:nvSpPr>
        <p:spPr>
          <a:xfrm>
            <a:off x="0" y="-1725"/>
            <a:ext cx="12192000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Arial Nova Light" panose="020B0604020202020204" pitchFamily="34" charset="0"/>
              </a:rPr>
              <a:t>Visitor performance, site retention and site engagement </a:t>
            </a:r>
            <a:endParaRPr lang="en-IN" sz="3200">
              <a:solidFill>
                <a:schemeClr val="tx1">
                  <a:lumMod val="65000"/>
                  <a:lumOff val="35000"/>
                </a:schemeClr>
              </a:solidFill>
              <a:latin typeface="Arial Nova Light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369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8A36E7DDA0804186200215C045D092" ma:contentTypeVersion="5" ma:contentTypeDescription="Create a new document." ma:contentTypeScope="" ma:versionID="5d9c4e7b901638832122a5e6983f6eb9">
  <xsd:schema xmlns:xsd="http://www.w3.org/2001/XMLSchema" xmlns:xs="http://www.w3.org/2001/XMLSchema" xmlns:p="http://schemas.microsoft.com/office/2006/metadata/properties" xmlns:ns3="feb51be1-3b9f-4079-9407-72ed21b2dbd3" xmlns:ns4="d08a2765-a2ee-45ad-a0c4-255916adaea6" targetNamespace="http://schemas.microsoft.com/office/2006/metadata/properties" ma:root="true" ma:fieldsID="df229b6f1c451ce2046267fad86b65c0" ns3:_="" ns4:_="">
    <xsd:import namespace="feb51be1-3b9f-4079-9407-72ed21b2dbd3"/>
    <xsd:import namespace="d08a2765-a2ee-45ad-a0c4-255916adaea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b51be1-3b9f-4079-9407-72ed21b2db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8a2765-a2ee-45ad-a0c4-255916adaea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CCE8AD-4B52-4392-84CE-9292A1DF148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7B5848C-91F4-480C-B1E1-9F983D58B722}">
  <ds:schemaRefs>
    <ds:schemaRef ds:uri="d08a2765-a2ee-45ad-a0c4-255916adaea6"/>
    <ds:schemaRef ds:uri="feb51be1-3b9f-4079-9407-72ed21b2dbd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C1CB2D1-966B-4186-A09F-9019CB84D0F8}">
  <ds:schemaRefs>
    <ds:schemaRef ds:uri="d08a2765-a2ee-45ad-a0c4-255916adaea6"/>
    <ds:schemaRef ds:uri="feb51be1-3b9f-4079-9407-72ed21b2db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17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Kakkad, Ruchi</dc:creator>
  <cp:revision>1</cp:revision>
  <dcterms:created xsi:type="dcterms:W3CDTF">2022-05-24T23:11:44Z</dcterms:created>
  <dcterms:modified xsi:type="dcterms:W3CDTF">2022-05-29T18:05:46Z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0x010100308A36E7DDA0804186200215C045D092</vt:lpwstr>
  </property>
</Properties>
</file>