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aKG1+nwINP68cfkPRfPaVL5g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e7f1cba8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4e7f1cba85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9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Crypto Price Prediction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Peter Imoukhuede &amp; Michael Guel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STT 890 MLOps</a:t>
            </a:r>
            <a:endParaRPr/>
          </a:p>
        </p:txBody>
      </p:sp>
      <p:pic>
        <p:nvPicPr>
          <p:cNvPr id="145" name="Google Shape;145;p1" title="Screenshot 2025-04-23 at 10.07.0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03" y="4213325"/>
            <a:ext cx="2613196" cy="250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End-to-End Pipeline Overview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745875" y="2279100"/>
            <a:ext cx="5293800" cy="43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677325" y="2160600"/>
            <a:ext cx="536250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Most Time Spent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Research API / Test API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API Change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225" y="1337375"/>
            <a:ext cx="4829350" cy="55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Ingestion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is ingested from CryptoCompare API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Hourly </a:t>
            </a:r>
            <a:r>
              <a:rPr lang="en-US"/>
              <a:t>OHLC</a:t>
            </a:r>
            <a:r>
              <a:rPr lang="en-US"/>
              <a:t>, Real-Time BTC Price + Volume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2012-Present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09" name="Google Shape;209;p11" title="Screenshot 2025-04-23 at 9.31.4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725" y="2728625"/>
            <a:ext cx="5232246" cy="388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1" title="Screenshot 2025-04-23 at 9.34.52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5" y="4008600"/>
            <a:ext cx="5432164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Momentum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Rolling Volatility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SMA-24, SMA-168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Hourly return (1hr, 3hr, 6hr)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Binary Classification: (Close - Close t-1) + threshold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Additional features for monitoring (volume percent change, log returns close, log returns open, momentum, 1hr, 2hr)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Overview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XGBoost Binary Classifier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N_estimators = 1000, eval_metric=‘logloss’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Experimented with other models (LSTM, RNN) (TradeOff)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Streamlit Application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Live BTC Price, Volume, Change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Parital (currently in-progress) Data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 making live hourly predictions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Confidence Score for Prediction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Recent 10 Predictions for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 board model monitoring actively fetching new data from API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Monitoring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Performance Monitoring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Accuracy, Precision, Recall, F1 score and ROC AUC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Rolling Percentage of Ups in the Last 24-hours (Predicted vs Actual)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Confusion matrix: Visual breakdown of actual vs. predicted directions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e7f1cba85_1_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Model Monitoring</a:t>
            </a:r>
            <a:endParaRPr/>
          </a:p>
        </p:txBody>
      </p:sp>
      <p:sp>
        <p:nvSpPr>
          <p:cNvPr id="240" name="Google Shape;240;g34e7f1cba85_1_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Data Drift Monitoring 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Population Sample Index &amp; Kolmogorov-Smirnov tests on key features to flag distribution shifts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Distribution overlays: Side-by-side density plots of baseline vs. recent data for each feature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Prediction Monitoring</a:t>
            </a:r>
            <a:endParaRPr b="1"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Confidence histogram: Distribution of model confidence scores to monitor calibration and aggressiveness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Docker Deployment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Dockerized for portability and reproducibility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Runs in any environment with Docker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be deployed locally or in cloud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15" title="Screenshot 2025-04-23 at 9.46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825" y="3824225"/>
            <a:ext cx="4950175" cy="1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Risks and Considerations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API availability (#1 Issue)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Drift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Market Volatility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Confidence Calibration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Potential trading implications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Retraining Frequency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End-to-end ML pipeline from live data to real-time prediction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Fully deployable and extensible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Future: add sentiment, trading integration, retraining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we reliably anticipate short-term BTC price movements?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we reliably anticipate short-term BTC price movements?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Kind of?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we reliably anticipate short-term BTC price movements?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Kind of?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Is there a ML model that can predict BTC price movement with high accuracy to make millions?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we reliably anticipate short-term BTC price movements?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Kind of?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Is there a ML model that can predict BTC price movement with high accuracy to make millions?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NO!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Volatility in cryptocurrency presents opportunities and risks, is it possible to  capitalize on this?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YES!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we reliably anticipate short-term BTC price movements?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Kind of?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Is there a ML model that can predict BTC price movement with high accuracy to make millions?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NO!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What can we do?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Build a real-time prediction system for hourly BTC price direction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Supply necessary information to make informed decision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Deliver predictions through a user-friendly app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 monitor behavior over time to alert for revaluation</a:t>
            </a:r>
            <a:endParaRPr/>
          </a:p>
        </p:txBody>
      </p:sp>
      <p:pic>
        <p:nvPicPr>
          <p:cNvPr id="194" name="Google Shape;194;p9" title="Screenshot 2025-04-23 at 10.00.2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975" y="3881574"/>
            <a:ext cx="3015374" cy="2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2025-04-23T10:49:38Z</dcterms:created>
  <dc:creator>Guel, Michael</dc:creator>
</cp:coreProperties>
</file>