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2" r:id="rId2"/>
    <p:sldId id="108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9" autoAdjust="0"/>
    <p:restoredTop sz="94660"/>
  </p:normalViewPr>
  <p:slideViewPr>
    <p:cSldViewPr snapToGrid="0">
      <p:cViewPr varScale="1">
        <p:scale>
          <a:sx n="88" d="100"/>
          <a:sy n="88" d="100"/>
        </p:scale>
        <p:origin x="11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0FC3EC84-CE6E-41C0-B00C-EA1505DE456A}"/>
    <pc:docChg chg="modSld">
      <pc:chgData name="Talib Hussain" userId="46b98cda-295a-48d7-b453-399bdc7c0d7d" providerId="ADAL" clId="{0FC3EC84-CE6E-41C0-B00C-EA1505DE456A}" dt="2023-06-15T16:46:11.584" v="1" actId="20577"/>
      <pc:docMkLst>
        <pc:docMk/>
      </pc:docMkLst>
      <pc:sldChg chg="modSp mod">
        <pc:chgData name="Talib Hussain" userId="46b98cda-295a-48d7-b453-399bdc7c0d7d" providerId="ADAL" clId="{0FC3EC84-CE6E-41C0-B00C-EA1505DE456A}" dt="2023-06-15T16:46:11.584" v="1" actId="20577"/>
        <pc:sldMkLst>
          <pc:docMk/>
          <pc:sldMk cId="3329723170" sldId="382"/>
        </pc:sldMkLst>
        <pc:spChg chg="mod">
          <ac:chgData name="Talib Hussain" userId="46b98cda-295a-48d7-b453-399bdc7c0d7d" providerId="ADAL" clId="{0FC3EC84-CE6E-41C0-B00C-EA1505DE456A}" dt="2023-06-15T16:46:11.584" v="1" actId="20577"/>
          <ac:spMkLst>
            <pc:docMk/>
            <pc:sldMk cId="3329723170" sldId="382"/>
            <ac:spMk id="2" creationId="{2F1B649F-9B78-48EA-3997-D27F05BC52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3E6E-ACF9-C74C-E02E-9C821557A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7404297-642A-29F1-7796-E6404B964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E7C318D-CF6B-6D52-896C-52F8D4E7D922}"/>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5" name="Footer Placeholder 4">
            <a:extLst>
              <a:ext uri="{FF2B5EF4-FFF2-40B4-BE49-F238E27FC236}">
                <a16:creationId xmlns:a16="http://schemas.microsoft.com/office/drawing/2014/main" id="{106B3E03-521C-C9F9-C9F1-A774155293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C26D4B-DA3B-702B-DBB2-BA4722365D61}"/>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381014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87E-E2AF-7A4A-F75F-EE4FBA7E70A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A49CCD-E784-4FD5-3706-34E133AAAB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375E18-E4DD-EC69-3787-58874AF81DC6}"/>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5" name="Footer Placeholder 4">
            <a:extLst>
              <a:ext uri="{FF2B5EF4-FFF2-40B4-BE49-F238E27FC236}">
                <a16:creationId xmlns:a16="http://schemas.microsoft.com/office/drawing/2014/main" id="{2BB16F53-41A9-44BB-B744-84F6955792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E73278-5DF0-CC10-A902-A374ED9CC42C}"/>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307460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E50F5-142A-6C7C-2A69-B63094532C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9C2C309-B47B-3748-C1AE-F046FDAD1D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CF8988-2D4A-5828-5EF9-EF27B104BEF2}"/>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5" name="Footer Placeholder 4">
            <a:extLst>
              <a:ext uri="{FF2B5EF4-FFF2-40B4-BE49-F238E27FC236}">
                <a16:creationId xmlns:a16="http://schemas.microsoft.com/office/drawing/2014/main" id="{7F5AAB41-B854-AC07-FB5B-BF0A5C403E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F4D286-B502-8204-FD8B-77A4EAA21042}"/>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132899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52F3-4F05-6D95-5EC0-879069C3DE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490047-2195-C1BC-B809-931BCB4F4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E233BC-7FE0-4B37-F5D8-C4139A9E7CE7}"/>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5" name="Footer Placeholder 4">
            <a:extLst>
              <a:ext uri="{FF2B5EF4-FFF2-40B4-BE49-F238E27FC236}">
                <a16:creationId xmlns:a16="http://schemas.microsoft.com/office/drawing/2014/main" id="{A3C00B14-CB6E-7939-A9B1-2C6D56601A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208259-7C5B-AF76-BCC5-59200F1A27E1}"/>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33582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F4E5-23F1-2C66-9422-A51C70E65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FE392BA-22BE-7344-D0C8-986029745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F4E32-11DF-F079-BD1A-0D0A8AE160F5}"/>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5" name="Footer Placeholder 4">
            <a:extLst>
              <a:ext uri="{FF2B5EF4-FFF2-40B4-BE49-F238E27FC236}">
                <a16:creationId xmlns:a16="http://schemas.microsoft.com/office/drawing/2014/main" id="{19CD1340-21CB-37EA-1F91-2F21C25623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FB33DF-06C3-9361-CEBF-1716D83AF9AB}"/>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369665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9828-DEE0-7B59-D07D-4D0A89FC38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13663F8-C696-2A9B-35FF-9D5C7F62D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F8949B-E657-3CF4-3C15-89286F00B3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C3B6503-63B8-A29F-637C-C9B266FB9B75}"/>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6" name="Footer Placeholder 5">
            <a:extLst>
              <a:ext uri="{FF2B5EF4-FFF2-40B4-BE49-F238E27FC236}">
                <a16:creationId xmlns:a16="http://schemas.microsoft.com/office/drawing/2014/main" id="{44BA06A4-BEF4-AEEC-9CEB-D41C582358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A90CAF-E9B7-F7DB-5CF3-BAA886A21969}"/>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71332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0089-B22C-A007-757F-7D7201E1F13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BD9DB31-66FB-A7AB-05AB-466D20B2A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CD53A-1DC8-0A3B-BC59-BC36A1C43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3375E91-212B-120C-42FC-372977CF9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4894C-718A-353D-1A24-8F9AB2ECC7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172AA10-5551-5E50-01C2-D7DF3D32DAC8}"/>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8" name="Footer Placeholder 7">
            <a:extLst>
              <a:ext uri="{FF2B5EF4-FFF2-40B4-BE49-F238E27FC236}">
                <a16:creationId xmlns:a16="http://schemas.microsoft.com/office/drawing/2014/main" id="{61B8CBEA-C3E4-0D21-DFD2-AD335D04FDA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96888C-66C7-79B1-4C94-E5EAEBC14507}"/>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240390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F9B7-E212-61FA-81A7-146F1FE667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C687354-0253-E355-1F6D-C3F7152AB3CA}"/>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4" name="Footer Placeholder 3">
            <a:extLst>
              <a:ext uri="{FF2B5EF4-FFF2-40B4-BE49-F238E27FC236}">
                <a16:creationId xmlns:a16="http://schemas.microsoft.com/office/drawing/2014/main" id="{6C1276B1-F1ED-FAB0-90F3-B1697BB9439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0E79DE9-55F9-A8BC-89EC-6278AD244C43}"/>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354259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C2EB0-600D-CA5E-F543-A6DC6FAF5F81}"/>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3" name="Footer Placeholder 2">
            <a:extLst>
              <a:ext uri="{FF2B5EF4-FFF2-40B4-BE49-F238E27FC236}">
                <a16:creationId xmlns:a16="http://schemas.microsoft.com/office/drawing/2014/main" id="{30376722-25CE-CDCE-567B-62515907EED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AE9F18-CD19-28A9-0A85-3DAD55D715CD}"/>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273352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41A5-B999-A454-2AB6-575B0813C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CA32C30-AAAD-32BC-4D1A-9177905AC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D464CAC-66D1-AFC8-24ED-B996DC18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8C548-1AC4-1C77-77B0-4DA0F5A55723}"/>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6" name="Footer Placeholder 5">
            <a:extLst>
              <a:ext uri="{FF2B5EF4-FFF2-40B4-BE49-F238E27FC236}">
                <a16:creationId xmlns:a16="http://schemas.microsoft.com/office/drawing/2014/main" id="{CA361AFF-72D3-86E3-7968-5BBBD40964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BDFDC32-652B-E769-2F60-5E22185C7E4F}"/>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327607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BF96-2BF4-F198-4977-CF72D97D1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C34A399-8BFB-90CC-F807-A295D9DD3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D833A06-F0AB-3DB6-4AB7-753E70226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23A9A-83C4-CAC3-82C1-C28DA673F5B6}"/>
              </a:ext>
            </a:extLst>
          </p:cNvPr>
          <p:cNvSpPr>
            <a:spLocks noGrp="1"/>
          </p:cNvSpPr>
          <p:nvPr>
            <p:ph type="dt" sz="half" idx="10"/>
          </p:nvPr>
        </p:nvSpPr>
        <p:spPr/>
        <p:txBody>
          <a:bodyPr/>
          <a:lstStyle/>
          <a:p>
            <a:fld id="{B07FE738-C9CF-4FE1-906C-32E14FC37348}" type="datetimeFigureOut">
              <a:rPr lang="en-CA" smtClean="0"/>
              <a:t>2023-06-15</a:t>
            </a:fld>
            <a:endParaRPr lang="en-CA"/>
          </a:p>
        </p:txBody>
      </p:sp>
      <p:sp>
        <p:nvSpPr>
          <p:cNvPr id="6" name="Footer Placeholder 5">
            <a:extLst>
              <a:ext uri="{FF2B5EF4-FFF2-40B4-BE49-F238E27FC236}">
                <a16:creationId xmlns:a16="http://schemas.microsoft.com/office/drawing/2014/main" id="{BAFB181F-66F7-4765-DBE2-BFF303D37B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3EE051B-5FDF-8B93-780A-03599B3ACF64}"/>
              </a:ext>
            </a:extLst>
          </p:cNvPr>
          <p:cNvSpPr>
            <a:spLocks noGrp="1"/>
          </p:cNvSpPr>
          <p:nvPr>
            <p:ph type="sldNum" sz="quarter" idx="12"/>
          </p:nvPr>
        </p:nvSpPr>
        <p:spPr/>
        <p:txBody>
          <a:bodyPr/>
          <a:lstStyle/>
          <a:p>
            <a:fld id="{706E9724-D776-410D-88F0-E54BDD6D99EF}" type="slidenum">
              <a:rPr lang="en-CA" smtClean="0"/>
              <a:t>‹#›</a:t>
            </a:fld>
            <a:endParaRPr lang="en-CA"/>
          </a:p>
        </p:txBody>
      </p:sp>
    </p:spTree>
    <p:extLst>
      <p:ext uri="{BB962C8B-B14F-4D97-AF65-F5344CB8AC3E}">
        <p14:creationId xmlns:p14="http://schemas.microsoft.com/office/powerpoint/2010/main" val="1582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63A5B-A912-BF59-2E6C-0CBDFC67F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B714F9-202C-6939-FD75-76322898E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C6390E-5E7B-FD66-9E64-5550611FD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FE738-C9CF-4FE1-906C-32E14FC37348}" type="datetimeFigureOut">
              <a:rPr lang="en-CA" smtClean="0"/>
              <a:t>2023-06-15</a:t>
            </a:fld>
            <a:endParaRPr lang="en-CA"/>
          </a:p>
        </p:txBody>
      </p:sp>
      <p:sp>
        <p:nvSpPr>
          <p:cNvPr id="5" name="Footer Placeholder 4">
            <a:extLst>
              <a:ext uri="{FF2B5EF4-FFF2-40B4-BE49-F238E27FC236}">
                <a16:creationId xmlns:a16="http://schemas.microsoft.com/office/drawing/2014/main" id="{9E8DFA8E-C322-99B8-5882-90EF90382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EE45C19-5194-A4FC-2881-81ED2FC20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E9724-D776-410D-88F0-E54BDD6D99EF}" type="slidenum">
              <a:rPr lang="en-CA" smtClean="0"/>
              <a:t>‹#›</a:t>
            </a:fld>
            <a:endParaRPr lang="en-CA"/>
          </a:p>
        </p:txBody>
      </p:sp>
    </p:spTree>
    <p:extLst>
      <p:ext uri="{BB962C8B-B14F-4D97-AF65-F5344CB8AC3E}">
        <p14:creationId xmlns:p14="http://schemas.microsoft.com/office/powerpoint/2010/main" val="58711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649F-9B78-48EA-3997-D27F05BC52D3}"/>
              </a:ext>
            </a:extLst>
          </p:cNvPr>
          <p:cNvSpPr>
            <a:spLocks noGrp="1"/>
          </p:cNvSpPr>
          <p:nvPr>
            <p:ph type="title"/>
          </p:nvPr>
        </p:nvSpPr>
        <p:spPr/>
        <p:txBody>
          <a:bodyPr/>
          <a:lstStyle/>
          <a:p>
            <a:r>
              <a:rPr lang="en-US"/>
              <a:t>Assignment #2: </a:t>
            </a:r>
            <a:r>
              <a:rPr lang="en-US" dirty="0"/>
              <a:t>Single screen Kotlin Multiplatform / Compose Multiplatform App</a:t>
            </a:r>
            <a:endParaRPr lang="en-CA" dirty="0"/>
          </a:p>
        </p:txBody>
      </p:sp>
      <p:sp>
        <p:nvSpPr>
          <p:cNvPr id="3" name="Content Placeholder 2">
            <a:extLst>
              <a:ext uri="{FF2B5EF4-FFF2-40B4-BE49-F238E27FC236}">
                <a16:creationId xmlns:a16="http://schemas.microsoft.com/office/drawing/2014/main" id="{8D118243-3D43-EAD6-0CC5-63A523D2757F}"/>
              </a:ext>
            </a:extLst>
          </p:cNvPr>
          <p:cNvSpPr>
            <a:spLocks noGrp="1"/>
          </p:cNvSpPr>
          <p:nvPr>
            <p:ph idx="1"/>
          </p:nvPr>
        </p:nvSpPr>
        <p:spPr>
          <a:xfrm>
            <a:off x="838199" y="1825624"/>
            <a:ext cx="11070021" cy="5174266"/>
          </a:xfrm>
        </p:spPr>
        <p:txBody>
          <a:bodyPr>
            <a:normAutofit fontScale="62500" lnSpcReduction="20000"/>
          </a:bodyPr>
          <a:lstStyle/>
          <a:p>
            <a:r>
              <a:rPr lang="en-US" dirty="0"/>
              <a:t>Worth 5% of grade.  Due Apr 11 by 4:00pm.  This is an individual assignment.</a:t>
            </a:r>
          </a:p>
          <a:p>
            <a:r>
              <a:rPr lang="en-US" dirty="0"/>
              <a:t>For this assignment, you will create a single screen mobile app that runs on one platform (iOS or Android), and uses the multiplatform technologies taught in class.</a:t>
            </a:r>
          </a:p>
          <a:p>
            <a:r>
              <a:rPr lang="en-US" dirty="0"/>
              <a:t>The topic of the app is of your choice</a:t>
            </a:r>
          </a:p>
          <a:p>
            <a:pPr lvl="1"/>
            <a:r>
              <a:rPr lang="en-US" dirty="0"/>
              <a:t>Recommendation: Choose a screen/subject that aligns with your project.  Try to focus on something different than your teammates.</a:t>
            </a:r>
          </a:p>
          <a:p>
            <a:r>
              <a:rPr lang="en-US" dirty="0"/>
              <a:t>The app must:</a:t>
            </a:r>
          </a:p>
          <a:p>
            <a:pPr lvl="1"/>
            <a:r>
              <a:rPr lang="en-US" dirty="0"/>
              <a:t>Be based on the Compose Multiplatform template and programmed in Kotlin</a:t>
            </a:r>
          </a:p>
          <a:p>
            <a:pPr lvl="1"/>
            <a:r>
              <a:rPr lang="en-US" dirty="0"/>
              <a:t>Use Material design</a:t>
            </a:r>
          </a:p>
          <a:p>
            <a:pPr lvl="1"/>
            <a:r>
              <a:rPr lang="en-US" dirty="0"/>
              <a:t>Contain multiple components and show good attention to layout</a:t>
            </a:r>
          </a:p>
          <a:p>
            <a:pPr lvl="1"/>
            <a:r>
              <a:rPr lang="en-US" dirty="0"/>
              <a:t>Show reasonable attention to styling/theming</a:t>
            </a:r>
          </a:p>
          <a:p>
            <a:pPr lvl="1"/>
            <a:r>
              <a:rPr lang="en-US" dirty="0"/>
              <a:t>Get user input (button and/or text input)</a:t>
            </a:r>
          </a:p>
          <a:p>
            <a:pPr lvl="1"/>
            <a:r>
              <a:rPr lang="en-US" dirty="0"/>
              <a:t>Update what is on the screen based on user input (using </a:t>
            </a:r>
            <a:r>
              <a:rPr lang="en-US" dirty="0" err="1"/>
              <a:t>mutableState</a:t>
            </a:r>
            <a:r>
              <a:rPr lang="en-US" dirty="0"/>
              <a:t>)</a:t>
            </a:r>
          </a:p>
          <a:p>
            <a:r>
              <a:rPr lang="en-US" dirty="0"/>
              <a:t>The code must be documentation internally and contain a Readme file</a:t>
            </a:r>
          </a:p>
          <a:p>
            <a:pPr lvl="1"/>
            <a:r>
              <a:rPr lang="en-US" dirty="0"/>
              <a:t>The internal documentation should be informative and meaningful (i.e., not vacuous)</a:t>
            </a:r>
          </a:p>
          <a:p>
            <a:pPr lvl="1"/>
            <a:r>
              <a:rPr lang="en-US" dirty="0"/>
              <a:t>The Readme should give a high level indication of what the product is and how to use it.  If there are any known issues, they should be described/explained in the Readme.  The Readme file should live at the root level of the project.</a:t>
            </a:r>
          </a:p>
          <a:p>
            <a:r>
              <a:rPr lang="en-US" dirty="0"/>
              <a:t>The code must compile and run.</a:t>
            </a:r>
          </a:p>
          <a:p>
            <a:pPr lvl="1"/>
            <a:r>
              <a:rPr lang="en-US" dirty="0"/>
              <a:t>If you submit something with compile errors or that shows no meaningful output, a high penalty will be assessed, as appropriate.</a:t>
            </a:r>
          </a:p>
          <a:p>
            <a:r>
              <a:rPr lang="en-US" dirty="0"/>
              <a:t>The app should be usable – with clear wording/instructions and understandable, easy-to-use interface</a:t>
            </a:r>
          </a:p>
        </p:txBody>
      </p:sp>
    </p:spTree>
    <p:extLst>
      <p:ext uri="{BB962C8B-B14F-4D97-AF65-F5344CB8AC3E}">
        <p14:creationId xmlns:p14="http://schemas.microsoft.com/office/powerpoint/2010/main" val="332972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649F-9B78-48EA-3997-D27F05BC52D3}"/>
              </a:ext>
            </a:extLst>
          </p:cNvPr>
          <p:cNvSpPr>
            <a:spLocks noGrp="1"/>
          </p:cNvSpPr>
          <p:nvPr>
            <p:ph type="title"/>
          </p:nvPr>
        </p:nvSpPr>
        <p:spPr/>
        <p:txBody>
          <a:bodyPr/>
          <a:lstStyle/>
          <a:p>
            <a:r>
              <a:rPr lang="en-US" dirty="0"/>
              <a:t>Assignment #1: Single screen Kotlin Multiplatform / Compose Multiplatform App</a:t>
            </a:r>
            <a:endParaRPr lang="en-CA" dirty="0"/>
          </a:p>
        </p:txBody>
      </p:sp>
      <p:sp>
        <p:nvSpPr>
          <p:cNvPr id="3" name="Content Placeholder 2">
            <a:extLst>
              <a:ext uri="{FF2B5EF4-FFF2-40B4-BE49-F238E27FC236}">
                <a16:creationId xmlns:a16="http://schemas.microsoft.com/office/drawing/2014/main" id="{8D118243-3D43-EAD6-0CC5-63A523D2757F}"/>
              </a:ext>
            </a:extLst>
          </p:cNvPr>
          <p:cNvSpPr>
            <a:spLocks noGrp="1"/>
          </p:cNvSpPr>
          <p:nvPr>
            <p:ph idx="1"/>
          </p:nvPr>
        </p:nvSpPr>
        <p:spPr>
          <a:xfrm>
            <a:off x="838199" y="1825624"/>
            <a:ext cx="11122573" cy="5032376"/>
          </a:xfrm>
        </p:spPr>
        <p:txBody>
          <a:bodyPr>
            <a:normAutofit fontScale="70000" lnSpcReduction="20000"/>
          </a:bodyPr>
          <a:lstStyle/>
          <a:p>
            <a:r>
              <a:rPr lang="en-US" dirty="0"/>
              <a:t>Marking Scheme:</a:t>
            </a:r>
          </a:p>
          <a:p>
            <a:pPr lvl="1"/>
            <a:r>
              <a:rPr lang="en-US" dirty="0"/>
              <a:t>40% Functionality</a:t>
            </a:r>
          </a:p>
          <a:p>
            <a:pPr lvl="1"/>
            <a:r>
              <a:rPr lang="en-US" dirty="0"/>
              <a:t>20% Styling/Layout</a:t>
            </a:r>
          </a:p>
          <a:p>
            <a:pPr lvl="1"/>
            <a:r>
              <a:rPr lang="en-US" dirty="0"/>
              <a:t>20% Documentation</a:t>
            </a:r>
          </a:p>
          <a:p>
            <a:pPr lvl="1"/>
            <a:r>
              <a:rPr lang="en-US" dirty="0"/>
              <a:t>20% Usability/Design</a:t>
            </a:r>
          </a:p>
          <a:p>
            <a:pPr lvl="1"/>
            <a:r>
              <a:rPr lang="en-US" dirty="0"/>
              <a:t>10% Bonus: Works on both iOS and Android!</a:t>
            </a:r>
          </a:p>
          <a:p>
            <a:r>
              <a:rPr lang="en-CA" dirty="0"/>
              <a:t>Submission: </a:t>
            </a:r>
          </a:p>
          <a:p>
            <a:pPr lvl="1"/>
            <a:r>
              <a:rPr lang="en-CA" dirty="0"/>
              <a:t>Submit zip file of entire project on Lea.</a:t>
            </a:r>
          </a:p>
          <a:p>
            <a:r>
              <a:rPr lang="en-US" dirty="0"/>
              <a:t>Late Penalty:</a:t>
            </a:r>
          </a:p>
          <a:p>
            <a:pPr lvl="1"/>
            <a:r>
              <a:rPr lang="en-US" dirty="0"/>
              <a:t>Late submissions lose 10% per day to a maximum of 1 day (specifically: midnight the next day)</a:t>
            </a:r>
          </a:p>
          <a:p>
            <a:pPr lvl="1"/>
            <a:r>
              <a:rPr lang="en-US" dirty="0"/>
              <a:t>Nothing accepted after 1 day without prior arrangement and a grade of zero may be given.  </a:t>
            </a:r>
          </a:p>
          <a:p>
            <a:pPr lvl="1"/>
            <a:r>
              <a:rPr lang="en-US" dirty="0"/>
              <a:t>Strong Recommendation: Submit incomplete version ON TIME with explanation of what is not done.  Submit completed version the next day.  This will likely result in a lower penalty than just submitting late.</a:t>
            </a:r>
          </a:p>
          <a:p>
            <a:r>
              <a:rPr lang="en-US" dirty="0"/>
              <a:t>Original work!</a:t>
            </a:r>
          </a:p>
          <a:p>
            <a:pPr lvl="1"/>
            <a:r>
              <a:rPr lang="en-US" dirty="0"/>
              <a:t>"Your submitted work must be clear, complete, and YOUR OWN.  You must be prepared to explain any of your work to me in person.  Failure to be able to defend your work, or do a similar question in front of me in person can/will void any grade you get on this assignment."</a:t>
            </a:r>
          </a:p>
          <a:p>
            <a:pPr lvl="1"/>
            <a:r>
              <a:rPr lang="en-US" dirty="0"/>
              <a:t>Any code snippets copied or highly inspired from a 3</a:t>
            </a:r>
            <a:r>
              <a:rPr lang="en-US" baseline="30000" dirty="0"/>
              <a:t>rd</a:t>
            </a:r>
            <a:r>
              <a:rPr lang="en-US" dirty="0"/>
              <a:t> party source must be explicitly indicated in the code documentation or Readme.  The total amount of such non-original code should be a small portion of your code.</a:t>
            </a:r>
            <a:endParaRPr lang="en-CA" dirty="0"/>
          </a:p>
        </p:txBody>
      </p:sp>
    </p:spTree>
    <p:extLst>
      <p:ext uri="{BB962C8B-B14F-4D97-AF65-F5344CB8AC3E}">
        <p14:creationId xmlns:p14="http://schemas.microsoft.com/office/powerpoint/2010/main" val="306477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Assignment #2: Single screen Kotlin Multiplatform / Compose Multiplatform App</vt:lpstr>
      <vt:lpstr>Assignment #1: Single screen Kotlin Multiplatform / Compose Multiplatform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Single screen Kotlin Multiplatform / Compose Multiplatform App</dc:title>
  <dc:creator>Talib Hussain</dc:creator>
  <cp:lastModifiedBy>Talib Hussain</cp:lastModifiedBy>
  <cp:revision>1</cp:revision>
  <dcterms:created xsi:type="dcterms:W3CDTF">2023-06-08T19:32:19Z</dcterms:created>
  <dcterms:modified xsi:type="dcterms:W3CDTF">2023-06-15T16:46:17Z</dcterms:modified>
</cp:coreProperties>
</file>