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249" r:id="rId2"/>
    <p:sldId id="1251" r:id="rId3"/>
    <p:sldId id="1253" r:id="rId4"/>
    <p:sldId id="1252" r:id="rId5"/>
    <p:sldId id="1250" r:id="rId6"/>
    <p:sldId id="1238" r:id="rId7"/>
    <p:sldId id="1230" r:id="rId8"/>
    <p:sldId id="289" r:id="rId9"/>
    <p:sldId id="295" r:id="rId10"/>
    <p:sldId id="293" r:id="rId11"/>
    <p:sldId id="296" r:id="rId12"/>
    <p:sldId id="290" r:id="rId13"/>
    <p:sldId id="291" r:id="rId14"/>
    <p:sldId id="292" r:id="rId15"/>
    <p:sldId id="294" r:id="rId16"/>
    <p:sldId id="300" r:id="rId17"/>
    <p:sldId id="297" r:id="rId18"/>
    <p:sldId id="301" r:id="rId19"/>
    <p:sldId id="1242" r:id="rId20"/>
    <p:sldId id="299" r:id="rId21"/>
    <p:sldId id="1246" r:id="rId22"/>
    <p:sldId id="1247" r:id="rId23"/>
    <p:sldId id="1248" r:id="rId24"/>
    <p:sldId id="124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5D4"/>
    <a:srgbClr val="25EBF9"/>
    <a:srgbClr val="263E49"/>
    <a:srgbClr val="122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6AF7B-4A30-497F-8991-9CCF5AC35259}" v="9" dt="2023-06-29T03:01:48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91024" autoAdjust="0"/>
  </p:normalViewPr>
  <p:slideViewPr>
    <p:cSldViewPr snapToGrid="0">
      <p:cViewPr varScale="1">
        <p:scale>
          <a:sx n="85" d="100"/>
          <a:sy n="85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b Hussain" userId="46b98cda-295a-48d7-b453-399bdc7c0d7d" providerId="ADAL" clId="{B916AF7B-4A30-497F-8991-9CCF5AC35259}"/>
    <pc:docChg chg="undo custSel addSld delSld modSld">
      <pc:chgData name="Talib Hussain" userId="46b98cda-295a-48d7-b453-399bdc7c0d7d" providerId="ADAL" clId="{B916AF7B-4A30-497F-8991-9CCF5AC35259}" dt="2023-06-29T07:47:03.307" v="940" actId="47"/>
      <pc:docMkLst>
        <pc:docMk/>
      </pc:docMkLst>
      <pc:sldChg chg="del">
        <pc:chgData name="Talib Hussain" userId="46b98cda-295a-48d7-b453-399bdc7c0d7d" providerId="ADAL" clId="{B916AF7B-4A30-497F-8991-9CCF5AC35259}" dt="2023-06-29T07:47:03.307" v="940" actId="47"/>
        <pc:sldMkLst>
          <pc:docMk/>
          <pc:sldMk cId="977274367" sldId="256"/>
        </pc:sldMkLst>
      </pc:sldChg>
      <pc:sldChg chg="del">
        <pc:chgData name="Talib Hussain" userId="46b98cda-295a-48d7-b453-399bdc7c0d7d" providerId="ADAL" clId="{B916AF7B-4A30-497F-8991-9CCF5AC35259}" dt="2023-06-29T07:47:02.394" v="939" actId="47"/>
        <pc:sldMkLst>
          <pc:docMk/>
          <pc:sldMk cId="3071494194" sldId="364"/>
        </pc:sldMkLst>
      </pc:sldChg>
      <pc:sldChg chg="del">
        <pc:chgData name="Talib Hussain" userId="46b98cda-295a-48d7-b453-399bdc7c0d7d" providerId="ADAL" clId="{B916AF7B-4A30-497F-8991-9CCF5AC35259}" dt="2023-06-29T02:55:20.754" v="0" actId="47"/>
        <pc:sldMkLst>
          <pc:docMk/>
          <pc:sldMk cId="276471418" sldId="1235"/>
        </pc:sldMkLst>
      </pc:sldChg>
      <pc:sldChg chg="del">
        <pc:chgData name="Talib Hussain" userId="46b98cda-295a-48d7-b453-399bdc7c0d7d" providerId="ADAL" clId="{B916AF7B-4A30-497F-8991-9CCF5AC35259}" dt="2023-06-29T07:46:48.149" v="938" actId="47"/>
        <pc:sldMkLst>
          <pc:docMk/>
          <pc:sldMk cId="2331601893" sldId="1239"/>
        </pc:sldMkLst>
      </pc:sldChg>
      <pc:sldChg chg="del">
        <pc:chgData name="Talib Hussain" userId="46b98cda-295a-48d7-b453-399bdc7c0d7d" providerId="ADAL" clId="{B916AF7B-4A30-497F-8991-9CCF5AC35259}" dt="2023-06-29T07:46:48.149" v="938" actId="47"/>
        <pc:sldMkLst>
          <pc:docMk/>
          <pc:sldMk cId="2057273460" sldId="1240"/>
        </pc:sldMkLst>
      </pc:sldChg>
      <pc:sldChg chg="del">
        <pc:chgData name="Talib Hussain" userId="46b98cda-295a-48d7-b453-399bdc7c0d7d" providerId="ADAL" clId="{B916AF7B-4A30-497F-8991-9CCF5AC35259}" dt="2023-06-29T07:46:48.149" v="938" actId="47"/>
        <pc:sldMkLst>
          <pc:docMk/>
          <pc:sldMk cId="3007281246" sldId="1241"/>
        </pc:sldMkLst>
      </pc:sldChg>
      <pc:sldChg chg="addSp delSp modSp new mod">
        <pc:chgData name="Talib Hussain" userId="46b98cda-295a-48d7-b453-399bdc7c0d7d" providerId="ADAL" clId="{B916AF7B-4A30-497F-8991-9CCF5AC35259}" dt="2023-06-29T03:02:17.901" v="216" actId="20577"/>
        <pc:sldMkLst>
          <pc:docMk/>
          <pc:sldMk cId="1545091522" sldId="1249"/>
        </pc:sldMkLst>
        <pc:spChg chg="mod">
          <ac:chgData name="Talib Hussain" userId="46b98cda-295a-48d7-b453-399bdc7c0d7d" providerId="ADAL" clId="{B916AF7B-4A30-497F-8991-9CCF5AC35259}" dt="2023-06-29T02:59:18.053" v="127" actId="20577"/>
          <ac:spMkLst>
            <pc:docMk/>
            <pc:sldMk cId="1545091522" sldId="1249"/>
            <ac:spMk id="2" creationId="{0F12505A-6D42-43CD-150B-0AE4E8114D49}"/>
          </ac:spMkLst>
        </pc:spChg>
        <pc:spChg chg="mod">
          <ac:chgData name="Talib Hussain" userId="46b98cda-295a-48d7-b453-399bdc7c0d7d" providerId="ADAL" clId="{B916AF7B-4A30-497F-8991-9CCF5AC35259}" dt="2023-06-29T03:02:17.901" v="216" actId="20577"/>
          <ac:spMkLst>
            <pc:docMk/>
            <pc:sldMk cId="1545091522" sldId="1249"/>
            <ac:spMk id="3" creationId="{E6A772A1-A288-36AF-1FC4-18F89AE077A1}"/>
          </ac:spMkLst>
        </pc:spChg>
        <pc:spChg chg="add del">
          <ac:chgData name="Talib Hussain" userId="46b98cda-295a-48d7-b453-399bdc7c0d7d" providerId="ADAL" clId="{B916AF7B-4A30-497F-8991-9CCF5AC35259}" dt="2023-06-29T02:55:25.873" v="4"/>
          <ac:spMkLst>
            <pc:docMk/>
            <pc:sldMk cId="1545091522" sldId="1249"/>
            <ac:spMk id="4" creationId="{0E7CD294-5401-1A05-E56D-0C9D1C92AC45}"/>
          </ac:spMkLst>
        </pc:spChg>
        <pc:spChg chg="add del">
          <ac:chgData name="Talib Hussain" userId="46b98cda-295a-48d7-b453-399bdc7c0d7d" providerId="ADAL" clId="{B916AF7B-4A30-497F-8991-9CCF5AC35259}" dt="2023-06-29T02:58:05.839" v="46"/>
          <ac:spMkLst>
            <pc:docMk/>
            <pc:sldMk cId="1545091522" sldId="1249"/>
            <ac:spMk id="5" creationId="{C61467B7-1E50-ABB2-78B9-B986698539DA}"/>
          </ac:spMkLst>
        </pc:spChg>
        <pc:spChg chg="add del">
          <ac:chgData name="Talib Hussain" userId="46b98cda-295a-48d7-b453-399bdc7c0d7d" providerId="ADAL" clId="{B916AF7B-4A30-497F-8991-9CCF5AC35259}" dt="2023-06-29T03:01:46.015" v="153"/>
          <ac:spMkLst>
            <pc:docMk/>
            <pc:sldMk cId="1545091522" sldId="1249"/>
            <ac:spMk id="6" creationId="{93045A3B-7561-EA05-0417-C9F156645331}"/>
          </ac:spMkLst>
        </pc:spChg>
      </pc:sldChg>
      <pc:sldChg chg="modSp new mod">
        <pc:chgData name="Talib Hussain" userId="46b98cda-295a-48d7-b453-399bdc7c0d7d" providerId="ADAL" clId="{B916AF7B-4A30-497F-8991-9CCF5AC35259}" dt="2023-06-29T05:43:39.041" v="937" actId="20577"/>
        <pc:sldMkLst>
          <pc:docMk/>
          <pc:sldMk cId="1715004946" sldId="1250"/>
        </pc:sldMkLst>
        <pc:spChg chg="mod">
          <ac:chgData name="Talib Hussain" userId="46b98cda-295a-48d7-b453-399bdc7c0d7d" providerId="ADAL" clId="{B916AF7B-4A30-497F-8991-9CCF5AC35259}" dt="2023-06-29T05:43:39.041" v="937" actId="20577"/>
          <ac:spMkLst>
            <pc:docMk/>
            <pc:sldMk cId="1715004946" sldId="1250"/>
            <ac:spMk id="3" creationId="{7FD4B1FE-BAF1-5A31-D5F2-8DDB576DF4D7}"/>
          </ac:spMkLst>
        </pc:spChg>
      </pc:sldChg>
      <pc:sldChg chg="modSp new mod">
        <pc:chgData name="Talib Hussain" userId="46b98cda-295a-48d7-b453-399bdc7c0d7d" providerId="ADAL" clId="{B916AF7B-4A30-497F-8991-9CCF5AC35259}" dt="2023-06-29T03:05:54.371" v="292" actId="20577"/>
        <pc:sldMkLst>
          <pc:docMk/>
          <pc:sldMk cId="3776324186" sldId="1251"/>
        </pc:sldMkLst>
        <pc:spChg chg="mod">
          <ac:chgData name="Talib Hussain" userId="46b98cda-295a-48d7-b453-399bdc7c0d7d" providerId="ADAL" clId="{B916AF7B-4A30-497F-8991-9CCF5AC35259}" dt="2023-06-29T03:05:28.314" v="219" actId="20577"/>
          <ac:spMkLst>
            <pc:docMk/>
            <pc:sldMk cId="3776324186" sldId="1251"/>
            <ac:spMk id="2" creationId="{2FE130C9-C26C-272B-AB8D-453E1B768CD3}"/>
          </ac:spMkLst>
        </pc:spChg>
        <pc:spChg chg="mod">
          <ac:chgData name="Talib Hussain" userId="46b98cda-295a-48d7-b453-399bdc7c0d7d" providerId="ADAL" clId="{B916AF7B-4A30-497F-8991-9CCF5AC35259}" dt="2023-06-29T03:05:54.371" v="292" actId="20577"/>
          <ac:spMkLst>
            <pc:docMk/>
            <pc:sldMk cId="3776324186" sldId="1251"/>
            <ac:spMk id="3" creationId="{0B54216B-0BD8-AC4F-F039-0B7EEBDEB24B}"/>
          </ac:spMkLst>
        </pc:spChg>
      </pc:sldChg>
      <pc:sldChg chg="addSp modSp new mod">
        <pc:chgData name="Talib Hussain" userId="46b98cda-295a-48d7-b453-399bdc7c0d7d" providerId="ADAL" clId="{B916AF7B-4A30-497F-8991-9CCF5AC35259}" dt="2023-06-29T04:48:12.448" v="491" actId="15"/>
        <pc:sldMkLst>
          <pc:docMk/>
          <pc:sldMk cId="2824826670" sldId="1252"/>
        </pc:sldMkLst>
        <pc:spChg chg="mod">
          <ac:chgData name="Talib Hussain" userId="46b98cda-295a-48d7-b453-399bdc7c0d7d" providerId="ADAL" clId="{B916AF7B-4A30-497F-8991-9CCF5AC35259}" dt="2023-06-29T04:48:12.448" v="491" actId="15"/>
          <ac:spMkLst>
            <pc:docMk/>
            <pc:sldMk cId="2824826670" sldId="1252"/>
            <ac:spMk id="3" creationId="{B70E2137-9CAA-E13A-2E5E-4005D7FD2238}"/>
          </ac:spMkLst>
        </pc:spChg>
        <pc:picChg chg="add mod">
          <ac:chgData name="Talib Hussain" userId="46b98cda-295a-48d7-b453-399bdc7c0d7d" providerId="ADAL" clId="{B916AF7B-4A30-497F-8991-9CCF5AC35259}" dt="2023-06-29T04:48:05.234" v="485" actId="14100"/>
          <ac:picMkLst>
            <pc:docMk/>
            <pc:sldMk cId="2824826670" sldId="1252"/>
            <ac:picMk id="5" creationId="{42A69823-E397-5E51-FDC6-192D43F906FB}"/>
          </ac:picMkLst>
        </pc:picChg>
      </pc:sldChg>
      <pc:sldChg chg="addSp modSp new mod">
        <pc:chgData name="Talib Hussain" userId="46b98cda-295a-48d7-b453-399bdc7c0d7d" providerId="ADAL" clId="{B916AF7B-4A30-497F-8991-9CCF5AC35259}" dt="2023-06-29T05:02:41.310" v="618" actId="20577"/>
        <pc:sldMkLst>
          <pc:docMk/>
          <pc:sldMk cId="1424668970" sldId="1253"/>
        </pc:sldMkLst>
        <pc:spChg chg="mod">
          <ac:chgData name="Talib Hussain" userId="46b98cda-295a-48d7-b453-399bdc7c0d7d" providerId="ADAL" clId="{B916AF7B-4A30-497F-8991-9CCF5AC35259}" dt="2023-06-29T05:02:41.310" v="618" actId="20577"/>
          <ac:spMkLst>
            <pc:docMk/>
            <pc:sldMk cId="1424668970" sldId="1253"/>
            <ac:spMk id="3" creationId="{6A956FB4-1BF1-CF20-570A-A2F22A29DFAD}"/>
          </ac:spMkLst>
        </pc:spChg>
        <pc:picChg chg="add mod">
          <ac:chgData name="Talib Hussain" userId="46b98cda-295a-48d7-b453-399bdc7c0d7d" providerId="ADAL" clId="{B916AF7B-4A30-497F-8991-9CCF5AC35259}" dt="2023-06-29T05:02:07.014" v="494" actId="1076"/>
          <ac:picMkLst>
            <pc:docMk/>
            <pc:sldMk cId="1424668970" sldId="1253"/>
            <ac:picMk id="5" creationId="{6A49AAB0-A2AD-E236-4DA9-0EB06B0C2188}"/>
          </ac:picMkLst>
        </pc:picChg>
      </pc:sldChg>
      <pc:sldChg chg="del">
        <pc:chgData name="Talib Hussain" userId="46b98cda-295a-48d7-b453-399bdc7c0d7d" providerId="ADAL" clId="{B916AF7B-4A30-497F-8991-9CCF5AC35259}" dt="2023-06-29T02:55:20.754" v="0" actId="47"/>
        <pc:sldMkLst>
          <pc:docMk/>
          <pc:sldMk cId="4117937669" sldId="1253"/>
        </pc:sldMkLst>
      </pc:sldChg>
      <pc:sldChg chg="del">
        <pc:chgData name="Talib Hussain" userId="46b98cda-295a-48d7-b453-399bdc7c0d7d" providerId="ADAL" clId="{B916AF7B-4A30-497F-8991-9CCF5AC35259}" dt="2023-06-29T02:55:20.754" v="0" actId="47"/>
        <pc:sldMkLst>
          <pc:docMk/>
          <pc:sldMk cId="3119862106" sldId="12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49A5-3D07-478D-AA3B-4A02284C7355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9ED3-1D48-41BD-AFF7-002C4C63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8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D5A3-6768-C418-37F1-F5A84F00D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8B9B4-DE8A-4FC3-3746-7B86D4BA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7A07-7E94-D9EB-19CD-CCB860E6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6FB3-3DF5-95BA-1D06-3C8FA00D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8076-8C13-6E4E-C86F-64FC79EB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98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EC8-10C2-1AD6-D46B-64E5D621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0FF99-8487-92B0-E5BE-D7AAB1F8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486A-94A9-DBAA-113A-4805F0AB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520E-1080-8BE8-B41D-816269EF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A188-69AE-107B-7FEA-77674DB0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5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00C62-729A-8AFC-E72B-E71348E4F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104A3-852A-E461-5E18-736533DD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31DA-8C82-1FD4-1AC2-33A7F40E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C6BD-85FA-ABE5-AEB2-D7791F47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C7CE-35C8-4BAA-5EC7-809B52F5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5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06BB-7C92-8668-CC1A-F29B46DA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302E-BB89-1ECA-7397-DAF31500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113E-C856-7B14-C95B-754D7065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3BF9-7240-48D3-E61C-DABE268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04B9-2511-7D1E-FF84-01392EB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08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A233-8B5C-2A98-D29F-8B586F02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909F4-F0C4-C12E-2E00-40E425E2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367D-5166-17F7-8111-133CAA70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83A5-6069-CE8B-1F6B-803FC68A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64EC-3FBA-CDDC-9C12-2BF3DCD2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0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1235-49B4-415B-20E0-50D9B1FD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9607-ED13-5345-8761-CCAB179B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4474-E561-3162-886C-AA170776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2F09-D154-5012-8836-E6FC8D34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0F1BC-E7BB-4483-4A97-2C64B2EA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8822-6143-0D7B-283A-160BC0D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02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B82B-CB4B-6C82-B7CE-298FAB91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0161-65E6-B24D-A24A-8A1B9A66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2929A-F105-A3BC-DA58-45C3022F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53B9-1980-E5FF-B1EE-B5B6E5BB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CB724-14CE-952E-1400-B38469E1A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1CF09-5022-7678-424D-367D96A7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E1C06-36D8-72A7-E072-C52B0858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19F8D-C787-CBC3-F4C4-E998F497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84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84B1-A832-4076-2E88-3F9EE83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E342-57BF-DCD0-A7B2-5CCA0290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4B29E-9283-FD61-1173-8F117559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F682F-055B-3DB5-5066-3838437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68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6D6-34E6-CC5E-1E9E-D034B783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8A3C0-3A72-B22F-5069-98104DB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98B-BD07-401A-861D-D70CFABA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4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FFC1-7746-BE86-9011-C11BC48D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3DAB-19D9-1C67-6B6D-1FC51C12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D2C9E-61FD-A95C-259B-2BC68256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25963-E9DE-E5D7-357F-C0E40D6B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A2DE-6917-C0B5-7C0E-6BC7E1BE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F5345-CD71-FFE9-F84F-99347118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21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1280-A07C-D086-F92D-3473EBD6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23608-9024-2949-32FE-212E4ECB4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6150-A36E-5BF3-32F4-0A52DA56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8727-715A-8D10-DA76-66D27642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E259-7E90-0940-FEE4-5E6FBE5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3084-31F0-83E7-2FAC-22613DCE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41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78407-172A-0530-F48B-040375AA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5610-F622-8BBF-2A9D-0E3428BB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C46F-B71D-A697-7108-0D7E463D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C1D6-F417-41B4-9E1C-6930DD224DCB}" type="datetimeFigureOut">
              <a:rPr lang="en-CA" smtClean="0"/>
              <a:t>2023-06-28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5D0D-1305-CFDF-1C22-92D742D8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96C0-7D2A-C940-4DCF-5B0A4D6CD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45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firebase.google.com/docs/database/rtdb-vs-firest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/quickstart#da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codelabs/get-started-firebase-emulators-and-flutter#0" TargetMode="External"/><Relationship Id="rId2" Type="http://schemas.openxmlformats.org/officeDocument/2006/relationships/hyperlink" Target="https://firebase.google.com/codelabs/firebase-get-to-know-flut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base.google.com/docs/firestore/quickstart#da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nsole.firebase.google.com/u/0/?pli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505A-6D42-43CD-150B-0AE4E811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+ KMM </a:t>
            </a:r>
            <a:r>
              <a:rPr lang="en-US" dirty="0" err="1"/>
              <a:t>Steup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72A1-A288-36AF-1FC4-18F89AE0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build.gradle.kts</a:t>
            </a:r>
            <a:r>
              <a:rPr lang="en-US" dirty="0"/>
              <a:t> of shared:</a:t>
            </a:r>
          </a:p>
          <a:p>
            <a:r>
              <a:rPr lang="en-US" dirty="0"/>
              <a:t>Under plugins, add the following if it is not already there (it probably is)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kotlin</a:t>
            </a:r>
            <a:r>
              <a:rPr lang="en-US" dirty="0"/>
              <a:t>("</a:t>
            </a:r>
            <a:r>
              <a:rPr lang="en-US" dirty="0" err="1"/>
              <a:t>plugin.serialization</a:t>
            </a:r>
            <a:r>
              <a:rPr lang="en-US" dirty="0"/>
              <a:t>") </a:t>
            </a:r>
          </a:p>
          <a:p>
            <a:r>
              <a:rPr lang="en-US" dirty="0"/>
              <a:t>Under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sourceSets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commonMain</a:t>
            </a:r>
            <a:r>
              <a:rPr lang="en-US" dirty="0"/>
              <a:t> by getting {</a:t>
            </a:r>
          </a:p>
          <a:p>
            <a:pPr marL="457200" lvl="1" indent="0">
              <a:buNone/>
            </a:pPr>
            <a:r>
              <a:rPr lang="en-US" dirty="0"/>
              <a:t>            dependencies {</a:t>
            </a:r>
          </a:p>
          <a:p>
            <a:r>
              <a:rPr lang="en-US" dirty="0"/>
              <a:t>Add:</a:t>
            </a:r>
          </a:p>
          <a:p>
            <a:pPr marL="457200" lvl="1" indent="0">
              <a:buNone/>
            </a:pPr>
            <a:r>
              <a:rPr lang="en-US" dirty="0"/>
              <a:t>    implementation("dev.gitlive:firebase-auth:1.8.0")</a:t>
            </a:r>
          </a:p>
          <a:p>
            <a:pPr marL="457200" lvl="1" indent="0">
              <a:buNone/>
            </a:pPr>
            <a:r>
              <a:rPr lang="en-US" dirty="0"/>
              <a:t>    implementation("dev.gitlive:firebase-firestore:1.8.0")</a:t>
            </a:r>
          </a:p>
          <a:p>
            <a:r>
              <a:rPr lang="en-US" dirty="0"/>
              <a:t>Then Sync Gradle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09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7EDF-A3A1-6482-8622-EDB61500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30CF-C135-18D7-0674-8ECF35E8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C0A3-3F6C-95BA-4C5C-9E4F97A0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242" y="60157"/>
            <a:ext cx="5566082" cy="3946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5859B-79C9-80D6-BCCB-A4A7F9C7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04" y="2826131"/>
            <a:ext cx="6090922" cy="37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9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34B9-28F9-59DE-6D4A-C6C270F5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ADDD-8A9A-58AF-6B06-F48062E8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 the Firebase project page, </a:t>
            </a:r>
            <a:r>
              <a:rPr lang="en-CA" sz="2800" dirty="0"/>
              <a:t>click the Flutter icon</a:t>
            </a:r>
          </a:p>
          <a:p>
            <a:r>
              <a:rPr lang="en-CA" dirty="0"/>
              <a:t>This will walk you through some steps</a:t>
            </a:r>
          </a:p>
          <a:p>
            <a:r>
              <a:rPr lang="en-CA" dirty="0"/>
              <a:t> to set things up.</a:t>
            </a:r>
          </a:p>
          <a:p>
            <a:endParaRPr lang="en-CA" sz="2800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BE62C-06E0-87C4-E30B-1A76B40A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21" y="2256360"/>
            <a:ext cx="5382376" cy="4486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C2AB0-52DA-1A40-31E9-8AC0183C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40" y="3514402"/>
            <a:ext cx="406774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3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795C-B36D-5D0E-5CEF-A201F833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8698665" cy="3225186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Click the "</a:t>
            </a:r>
            <a:r>
              <a:rPr lang="en-US" sz="2400" dirty="0" err="1"/>
              <a:t>npm</a:t>
            </a:r>
            <a:r>
              <a:rPr lang="en-US" sz="2400" dirty="0"/>
              <a:t>" tab and follow instructions to install the CLI using </a:t>
            </a:r>
            <a:r>
              <a:rPr lang="en-US" sz="2400" dirty="0" err="1"/>
              <a:t>npm</a:t>
            </a:r>
            <a:r>
              <a:rPr lang="en-US" sz="2400" dirty="0"/>
              <a:t>.  In a terminal in your Android Studio, type:</a:t>
            </a:r>
          </a:p>
          <a:p>
            <a:pPr lvl="1"/>
            <a:r>
              <a:rPr lang="en-US" sz="2000" dirty="0" err="1"/>
              <a:t>npm</a:t>
            </a:r>
            <a:r>
              <a:rPr lang="en-US" sz="2000" dirty="0"/>
              <a:t> install -g firebase-tools</a:t>
            </a:r>
          </a:p>
          <a:p>
            <a:pPr lvl="1"/>
            <a:r>
              <a:rPr lang="en-US" sz="2000" dirty="0"/>
              <a:t>If you don't have Node.js installed, then follow instructions to do so first.</a:t>
            </a:r>
          </a:p>
          <a:p>
            <a:r>
              <a:rPr lang="en-US" sz="2400" dirty="0"/>
              <a:t>Go to the next step ("Continue to login in and test the CLI")</a:t>
            </a:r>
          </a:p>
          <a:p>
            <a:r>
              <a:rPr lang="en-US" sz="2400" dirty="0"/>
              <a:t>Login to firebase.  In the terminal, type the following:</a:t>
            </a:r>
          </a:p>
          <a:p>
            <a:pPr lvl="1"/>
            <a:r>
              <a:rPr lang="en-US" sz="2000" dirty="0"/>
              <a:t>Firebase login</a:t>
            </a:r>
            <a:endParaRPr lang="en-US" sz="2400" dirty="0"/>
          </a:p>
          <a:p>
            <a:r>
              <a:rPr lang="en-US" sz="2400" dirty="0"/>
              <a:t>You may get a security error.  In that case, type the following in the terminal first, then login again.</a:t>
            </a:r>
          </a:p>
          <a:p>
            <a:pPr lvl="1"/>
            <a:r>
              <a:rPr lang="en-US" sz="2000" dirty="0"/>
              <a:t>Set-</a:t>
            </a:r>
            <a:r>
              <a:rPr lang="en-US" sz="2000" dirty="0" err="1"/>
              <a:t>ExecutionPolicy</a:t>
            </a:r>
            <a:r>
              <a:rPr lang="en-US" sz="2000" dirty="0"/>
              <a:t> -Scope Process -</a:t>
            </a:r>
            <a:r>
              <a:rPr lang="en-US" sz="2000" dirty="0" err="1"/>
              <a:t>ExecutionPolicy</a:t>
            </a:r>
            <a:r>
              <a:rPr lang="en-US" sz="2000" dirty="0"/>
              <a:t> Bypass</a:t>
            </a:r>
          </a:p>
          <a:p>
            <a:pPr lvl="1"/>
            <a:r>
              <a:rPr lang="en-US" sz="2000" dirty="0"/>
              <a:t>From: https://www.petenetlive.com/KB/Article/0001417#:~:text=Execute%20the%20following%20command%3B%20Set-ExecutionPolicy%20-Scope%20Process%20-ExecutionPolicy,if%20you%20are%20running%20a%20lot%20of%20scripts.</a:t>
            </a:r>
          </a:p>
          <a:p>
            <a:r>
              <a:rPr lang="en-US" sz="2400" dirty="0"/>
              <a:t>Eventually this should</a:t>
            </a:r>
            <a:r>
              <a:rPr lang="en-CA" sz="2400" dirty="0"/>
              <a:t> prompt you to provide the Firebase CLI with access to your google account in the web browser.  Click 'Allow'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1F6D2-7A49-241A-0DC5-60B11C97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199" y="3225186"/>
            <a:ext cx="3918129" cy="375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7211D-0A37-6B59-DD9E-2D92BB7D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77" y="3153177"/>
            <a:ext cx="6070316" cy="2962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8C67FB-AC16-2775-F8F4-E16C5D300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865" y="64228"/>
            <a:ext cx="2847046" cy="4174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B23C9-0042-97F4-C6C8-7FF59D474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244" y="5101390"/>
            <a:ext cx="4763165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1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887B-7432-2195-25E6-97354337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6" y="24340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Continue to follow directions for Step 2 on the "Add Firebase to your Flutter App page"</a:t>
            </a:r>
          </a:p>
          <a:p>
            <a:pPr lvl="1"/>
            <a:r>
              <a:rPr lang="en-US" dirty="0"/>
              <a:t>From the terminal in Android Studio: Install and run the </a:t>
            </a:r>
            <a:r>
              <a:rPr lang="en-US" dirty="0" err="1"/>
              <a:t>FlutterFire</a:t>
            </a:r>
            <a:r>
              <a:rPr lang="en-US" dirty="0"/>
              <a:t> CLI</a:t>
            </a:r>
          </a:p>
          <a:p>
            <a:pPr lvl="2"/>
            <a:r>
              <a:rPr lang="en-US" dirty="0"/>
              <a:t>From any directory, run this command: dart pub global activate </a:t>
            </a:r>
            <a:r>
              <a:rPr lang="en-US" dirty="0" err="1"/>
              <a:t>flutterfire_cli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flutterfire</a:t>
            </a:r>
            <a:r>
              <a:rPr lang="en-US" dirty="0"/>
              <a:t> to your path</a:t>
            </a:r>
          </a:p>
          <a:p>
            <a:pPr lvl="2"/>
            <a:r>
              <a:rPr lang="en-US" dirty="0"/>
              <a:t>E.g., Environment variables on PC.</a:t>
            </a:r>
          </a:p>
          <a:p>
            <a:pPr lvl="2"/>
            <a:r>
              <a:rPr lang="en-US" dirty="0"/>
              <a:t>E.g., For me it is: C:\Users\Main\AppData\Local\Pub\Cache\bin   </a:t>
            </a:r>
          </a:p>
          <a:p>
            <a:pPr lvl="2"/>
            <a:r>
              <a:rPr lang="en-US" dirty="0"/>
              <a:t>For you it will have a different username  (not "Main")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setting the new path, restart android studio so it will recognize the new path.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Then, at the root of your Flutter project directory, run this command:</a:t>
            </a:r>
          </a:p>
          <a:p>
            <a:pPr lvl="2"/>
            <a:r>
              <a:rPr lang="en-US" dirty="0" err="1"/>
              <a:t>flutterfire</a:t>
            </a:r>
            <a:r>
              <a:rPr lang="en-US" dirty="0"/>
              <a:t> configure --project==</a:t>
            </a:r>
            <a:r>
              <a:rPr lang="en-US" b="1" dirty="0"/>
              <a:t>mapclassexample-34c61</a:t>
            </a:r>
          </a:p>
          <a:p>
            <a:pPr lvl="2"/>
            <a:r>
              <a:rPr lang="en-US" dirty="0"/>
              <a:t>The part in bold above will be different for your project.  Copy the details of the above line from your webpage since it is specific to your project.</a:t>
            </a:r>
          </a:p>
          <a:p>
            <a:pPr lvl="1"/>
            <a:r>
              <a:rPr lang="en-US" dirty="0"/>
              <a:t>This automatically registers your per-platform apps with Firebase and adds a lib/</a:t>
            </a:r>
            <a:r>
              <a:rPr lang="en-US" dirty="0" err="1"/>
              <a:t>firebase_options.dart</a:t>
            </a:r>
            <a:r>
              <a:rPr lang="en-US" dirty="0"/>
              <a:t> configuration file to your Flutter project.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982A3-CA84-56FE-3752-1520DAA8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" y="4515086"/>
            <a:ext cx="12192000" cy="24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6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FCED-29FF-E6C5-6092-AAD16D3E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A769-4CFC-B075-7E0F-950306A6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16" y="1296774"/>
            <a:ext cx="4263189" cy="40316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Back in your terminal window, make sure you are in the root folder of your project</a:t>
            </a:r>
          </a:p>
          <a:p>
            <a:pPr lvl="1"/>
            <a:r>
              <a:rPr lang="en-US" dirty="0"/>
              <a:t>Or, open a new terminal window in Android Studio and you should be in the right root folder automatically.</a:t>
            </a:r>
          </a:p>
          <a:p>
            <a:r>
              <a:rPr lang="en-US" dirty="0"/>
              <a:t>Type 'firebase </a:t>
            </a:r>
            <a:r>
              <a:rPr lang="en-US" dirty="0" err="1"/>
              <a:t>init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Make sure the folder in the prompt is correct and say Y if it is.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Choose both Firebase Realtime and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You can also choose emulators which should save setup time later on.</a:t>
            </a:r>
          </a:p>
          <a:p>
            <a:pPr lvl="1"/>
            <a:r>
              <a:rPr lang="en-US" dirty="0">
                <a:hlinkClick r:id="rId2"/>
              </a:rPr>
              <a:t>https://firebase.google.com/docs/database/rtdb-vs-firestore</a:t>
            </a:r>
            <a:r>
              <a:rPr lang="en-US" dirty="0"/>
              <a:t>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8BA0F-81DA-6F90-9CD9-8E66E081A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95" y="142791"/>
            <a:ext cx="7201905" cy="4791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A06F6-93F8-F8C6-E9A2-3A292AB55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54" y="4705153"/>
            <a:ext cx="6058746" cy="20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166A4-0AEC-93F8-EF36-7D9146C9F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600" y="4788625"/>
            <a:ext cx="2839210" cy="20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DFCC-6F34-4D19-EA82-B9B4B42A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52A1-EFBF-D1B7-669F-CCE034F8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D4DE6-CDE5-816C-5C8D-E797248E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037891"/>
            <a:ext cx="926911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6A88-9097-6CF8-9A7C-581ED2D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2140-D8AE-DF7A-AEEB-9167B40F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chose to add emulators now, you should see a prompt like the following: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FF6D-B20A-2F2D-9DBD-5052D4CD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2967687"/>
            <a:ext cx="808785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0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8163-2D9D-73BA-690D-1E587153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2F4F-A13B-6FD9-61F9-1C4C4250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8927" cy="4351338"/>
          </a:xfrm>
        </p:spPr>
        <p:txBody>
          <a:bodyPr/>
          <a:lstStyle/>
          <a:p>
            <a:r>
              <a:rPr lang="en-US" dirty="0"/>
              <a:t>If you've done everything properly, you should see a number of firebase related files in your flutter project</a:t>
            </a:r>
          </a:p>
          <a:p>
            <a:r>
              <a:rPr lang="en-US" dirty="0"/>
              <a:t>You may need to shift to "Project" view (not Android) in order to see them more easily.</a:t>
            </a:r>
          </a:p>
          <a:p>
            <a:r>
              <a:rPr lang="en-US" dirty="0"/>
              <a:t>You may or may not see a banner near the top saying to get dependencies.  If so, Click "Get dependencies".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662D1-89E0-A0FE-1F19-E0C01BA06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82" y="329029"/>
            <a:ext cx="3562847" cy="4534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83CDFD-A524-4C4B-EAE5-42F0027A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1" y="5667209"/>
            <a:ext cx="1158401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3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EED3-74C0-AEFC-02A5-B0C99209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8820-6052-FFEB-9A03-68D6EAD7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6189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Type the following in the terminal</a:t>
            </a:r>
          </a:p>
          <a:p>
            <a:pPr marL="457200" lvl="1" indent="0">
              <a:buNone/>
            </a:pPr>
            <a:r>
              <a:rPr lang="en-CA" dirty="0"/>
              <a:t>flutter pub add </a:t>
            </a:r>
            <a:r>
              <a:rPr lang="en-CA" dirty="0" err="1"/>
              <a:t>cloud_firestore</a:t>
            </a:r>
            <a:endParaRPr lang="en-CA" dirty="0"/>
          </a:p>
          <a:p>
            <a:r>
              <a:rPr lang="en-CA" dirty="0"/>
              <a:t>You may get the following message:</a:t>
            </a:r>
          </a:p>
          <a:p>
            <a:pPr marL="457200" lvl="1" indent="0">
              <a:buNone/>
            </a:pPr>
            <a:r>
              <a:rPr lang="en-US" i="1" dirty="0"/>
              <a:t>Building with plugins requires </a:t>
            </a:r>
            <a:r>
              <a:rPr lang="en-US" i="1" dirty="0" err="1"/>
              <a:t>symlink</a:t>
            </a:r>
            <a:r>
              <a:rPr lang="en-US" i="1" dirty="0"/>
              <a:t> support.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Please enable Developer Mode in your system settings. Run</a:t>
            </a:r>
          </a:p>
          <a:p>
            <a:pPr marL="457200" lvl="1" indent="0">
              <a:buNone/>
            </a:pPr>
            <a:r>
              <a:rPr lang="en-US" i="1" dirty="0"/>
              <a:t>  start </a:t>
            </a:r>
            <a:r>
              <a:rPr lang="en-US" i="1" dirty="0" err="1"/>
              <a:t>ms-settings:developers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to open settings.</a:t>
            </a:r>
          </a:p>
          <a:p>
            <a:r>
              <a:rPr lang="en-US" dirty="0"/>
              <a:t>On PC, type "developer settings" in the search box /Cortana and activate Developer Mode</a:t>
            </a:r>
          </a:p>
          <a:p>
            <a:r>
              <a:rPr lang="en-US" dirty="0"/>
              <a:t>On Mac, following any indicated instructions.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0C36C-530A-CEDA-5FE9-D2B8E307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79" y="2210144"/>
            <a:ext cx="5997023" cy="396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92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DCE9-5863-4A7A-22FB-65606D28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E175-4D95-DF51-16EF-35CAAF98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a screenshot showing the file structure of your project with all the files added by the installation/configuration process above.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681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30C9-C26C-272B-AB8D-453E1B76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216B-0BD8-AC4F-F039-0B7EEBDE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</a:t>
            </a:r>
            <a:r>
              <a:rPr lang="en-US" dirty="0" err="1"/>
              <a:t>FrogData</a:t>
            </a:r>
            <a:r>
              <a:rPr lang="en-US" dirty="0"/>
              <a:t> class with @Serializable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324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70A-5FE4-DE01-33BF-8C25B572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let's write and read some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D0F4-B75E-6D2C-EA5C-416B5918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are roughly following the coding approach on this page beginning at the "Initialize Cloud </a:t>
            </a:r>
            <a:r>
              <a:rPr lang="en-US" dirty="0" err="1"/>
              <a:t>Firestore</a:t>
            </a:r>
            <a:r>
              <a:rPr lang="en-US" dirty="0"/>
              <a:t>" section.</a:t>
            </a:r>
          </a:p>
          <a:p>
            <a:pPr lvl="1"/>
            <a:r>
              <a:rPr lang="en-US" dirty="0">
                <a:hlinkClick r:id="rId2"/>
              </a:rPr>
              <a:t>https://firebase.google.com/docs/firestore/quickstart#dart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your </a:t>
            </a:r>
            <a:r>
              <a:rPr lang="en-US" dirty="0" err="1"/>
              <a:t>main.dart</a:t>
            </a:r>
            <a:r>
              <a:rPr lang="en-US" dirty="0"/>
              <a:t>, you need to initialize Firebase as follows:</a:t>
            </a:r>
          </a:p>
          <a:p>
            <a:pPr marL="457200" lvl="1" indent="0">
              <a:buNone/>
            </a:pPr>
            <a:r>
              <a:rPr lang="en-US" dirty="0"/>
              <a:t>import '</a:t>
            </a:r>
            <a:r>
              <a:rPr lang="en-US" dirty="0" err="1"/>
              <a:t>package:firebase_core</a:t>
            </a:r>
            <a:r>
              <a:rPr lang="en-US" dirty="0"/>
              <a:t>/</a:t>
            </a:r>
            <a:r>
              <a:rPr lang="en-US" dirty="0" err="1"/>
              <a:t>firebase_core.dart</a:t>
            </a:r>
            <a:r>
              <a:rPr lang="en-US" dirty="0"/>
              <a:t>';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void main() async {</a:t>
            </a:r>
          </a:p>
          <a:p>
            <a:pPr marL="457200" lvl="1" indent="0">
              <a:buNone/>
            </a:pPr>
            <a:r>
              <a:rPr lang="en-US" dirty="0"/>
              <a:t>  await </a:t>
            </a:r>
            <a:r>
              <a:rPr lang="en-US" dirty="0" err="1"/>
              <a:t>Firebase.initializeApp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  options: </a:t>
            </a:r>
            <a:r>
              <a:rPr lang="en-US" dirty="0" err="1"/>
              <a:t>DefaultFirebaseOptions.currentPlatform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);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runApp</a:t>
            </a:r>
            <a:r>
              <a:rPr lang="en-US" dirty="0"/>
              <a:t>(</a:t>
            </a:r>
            <a:r>
              <a:rPr lang="en-US" dirty="0" err="1"/>
              <a:t>MyApp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 in lib called model (i.e., lib/model)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file called </a:t>
            </a:r>
            <a:r>
              <a:rPr lang="en-US" dirty="0" err="1"/>
              <a:t>XXXRepository</a:t>
            </a:r>
            <a:r>
              <a:rPr lang="en-US" dirty="0"/>
              <a:t> (e.g., </a:t>
            </a:r>
            <a:r>
              <a:rPr lang="en-US" dirty="0" err="1"/>
              <a:t>UserRepository</a:t>
            </a:r>
            <a:r>
              <a:rPr lang="en-US" dirty="0"/>
              <a:t>) in the model folder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1071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70A-5FE4-DE01-33BF-8C25B572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let's write and read some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D0F4-B75E-6D2C-EA5C-416B5918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In your repository, create an "add" function.</a:t>
            </a:r>
          </a:p>
          <a:p>
            <a:pPr marL="457200" lvl="1" indent="0">
              <a:buNone/>
            </a:pPr>
            <a:r>
              <a:rPr lang="en-US" dirty="0"/>
              <a:t> void </a:t>
            </a:r>
            <a:r>
              <a:rPr lang="en-US" dirty="0" err="1"/>
              <a:t>readData</a:t>
            </a:r>
            <a:r>
              <a:rPr lang="en-US" dirty="0"/>
              <a:t> () async {</a:t>
            </a:r>
          </a:p>
          <a:p>
            <a:pPr marL="457200" lvl="1" indent="0">
              <a:buNone/>
            </a:pPr>
            <a:r>
              <a:rPr lang="en-US" dirty="0"/>
              <a:t>    var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FirebaseFirestore.instance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await </a:t>
            </a:r>
            <a:r>
              <a:rPr lang="en-US" dirty="0" err="1"/>
              <a:t>db.collection</a:t>
            </a:r>
            <a:r>
              <a:rPr lang="en-US" dirty="0"/>
              <a:t>("users").get().then((event) {</a:t>
            </a:r>
          </a:p>
          <a:p>
            <a:pPr marL="457200" lvl="1" indent="0">
              <a:buNone/>
            </a:pPr>
            <a:r>
              <a:rPr lang="en-US" dirty="0"/>
              <a:t>      for (var doc in </a:t>
            </a:r>
            <a:r>
              <a:rPr lang="en-US" dirty="0" err="1"/>
              <a:t>event.docs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    print("${doc.id} =&gt; ${</a:t>
            </a:r>
            <a:r>
              <a:rPr lang="en-US" dirty="0" err="1"/>
              <a:t>doc.data</a:t>
            </a:r>
            <a:r>
              <a:rPr lang="en-US" dirty="0"/>
              <a:t>()}");</a:t>
            </a:r>
          </a:p>
          <a:p>
            <a:pPr marL="457200" lvl="1" indent="0">
              <a:buNone/>
            </a:pPr>
            <a:r>
              <a:rPr lang="en-US" dirty="0"/>
              <a:t>      }</a:t>
            </a:r>
          </a:p>
          <a:p>
            <a:pPr marL="457200" lvl="1" indent="0">
              <a:buNone/>
            </a:pPr>
            <a:r>
              <a:rPr lang="en-US" dirty="0"/>
              <a:t>    });</a:t>
            </a:r>
          </a:p>
          <a:p>
            <a:pPr marL="457200" lvl="1" indent="0">
              <a:buNone/>
            </a:pPr>
            <a:r>
              <a:rPr lang="en-US" dirty="0"/>
              <a:t>  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513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70A-5FE4-DE01-33BF-8C25B572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let's write and read some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D0F4-B75E-6D2C-EA5C-416B5918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Create write function</a:t>
            </a:r>
          </a:p>
          <a:p>
            <a:pPr marL="457200" lvl="1" indent="0">
              <a:buNone/>
            </a:pPr>
            <a:r>
              <a:rPr lang="en-CA" dirty="0"/>
              <a:t> void </a:t>
            </a:r>
            <a:r>
              <a:rPr lang="en-CA" dirty="0" err="1"/>
              <a:t>writeData</a:t>
            </a:r>
            <a:r>
              <a:rPr lang="en-CA" dirty="0"/>
              <a:t>() {</a:t>
            </a:r>
          </a:p>
          <a:p>
            <a:pPr marL="457200" lvl="1" indent="0">
              <a:buNone/>
            </a:pPr>
            <a:r>
              <a:rPr lang="en-CA" dirty="0"/>
              <a:t>    var </a:t>
            </a:r>
            <a:r>
              <a:rPr lang="en-CA" dirty="0" err="1"/>
              <a:t>db</a:t>
            </a:r>
            <a:r>
              <a:rPr lang="en-CA" dirty="0"/>
              <a:t> = </a:t>
            </a:r>
            <a:r>
              <a:rPr lang="en-CA" dirty="0" err="1"/>
              <a:t>FirebaseFirestore.instance</a:t>
            </a:r>
            <a:r>
              <a:rPr lang="en-CA" dirty="0"/>
              <a:t>;</a:t>
            </a:r>
          </a:p>
          <a:p>
            <a:pPr marL="457200" lvl="1" indent="0">
              <a:buNone/>
            </a:pPr>
            <a:r>
              <a:rPr lang="en-CA" dirty="0"/>
              <a:t>    // Create a new user with a first and last name</a:t>
            </a:r>
          </a:p>
          <a:p>
            <a:pPr marL="457200" lvl="1" indent="0">
              <a:buNone/>
            </a:pPr>
            <a:r>
              <a:rPr lang="en-CA" dirty="0"/>
              <a:t>    final user = &lt;String, dynamic&gt;{</a:t>
            </a:r>
          </a:p>
          <a:p>
            <a:pPr marL="457200" lvl="1" indent="0">
              <a:buNone/>
            </a:pPr>
            <a:r>
              <a:rPr lang="en-CA" dirty="0"/>
              <a:t>      "first": "Ada",</a:t>
            </a:r>
          </a:p>
          <a:p>
            <a:pPr marL="457200" lvl="1" indent="0">
              <a:buNone/>
            </a:pPr>
            <a:r>
              <a:rPr lang="en-CA" dirty="0"/>
              <a:t>      "last": "Lovelace",</a:t>
            </a:r>
          </a:p>
          <a:p>
            <a:pPr marL="457200" lvl="1" indent="0">
              <a:buNone/>
            </a:pPr>
            <a:r>
              <a:rPr lang="en-CA" dirty="0"/>
              <a:t>      "born": 1815</a:t>
            </a:r>
          </a:p>
          <a:p>
            <a:pPr marL="457200" lvl="1" indent="0">
              <a:buNone/>
            </a:pPr>
            <a:r>
              <a:rPr lang="en-CA" dirty="0"/>
              <a:t>    };</a:t>
            </a:r>
          </a:p>
          <a:p>
            <a:pPr marL="457200" lvl="1" indent="0">
              <a:buNone/>
            </a:pPr>
            <a:r>
              <a:rPr lang="en-CA" dirty="0"/>
              <a:t>    // Add a new document with a generated ID</a:t>
            </a:r>
          </a:p>
          <a:p>
            <a:pPr marL="457200" lvl="1" indent="0">
              <a:buNone/>
            </a:pPr>
            <a:r>
              <a:rPr lang="en-CA" dirty="0"/>
              <a:t>    </a:t>
            </a:r>
            <a:r>
              <a:rPr lang="en-CA" dirty="0" err="1"/>
              <a:t>db.collection</a:t>
            </a:r>
            <a:r>
              <a:rPr lang="en-CA" dirty="0"/>
              <a:t>("users").add(user).then((</a:t>
            </a:r>
            <a:r>
              <a:rPr lang="en-CA" dirty="0" err="1"/>
              <a:t>DocumentReference</a:t>
            </a:r>
            <a:r>
              <a:rPr lang="en-CA" dirty="0"/>
              <a:t> doc) =&gt;</a:t>
            </a:r>
          </a:p>
          <a:p>
            <a:pPr marL="457200" lvl="1" indent="0">
              <a:buNone/>
            </a:pPr>
            <a:r>
              <a:rPr lang="en-CA" dirty="0"/>
              <a:t>        print('</a:t>
            </a:r>
            <a:r>
              <a:rPr lang="en-CA" dirty="0" err="1"/>
              <a:t>DocumentSnapshot</a:t>
            </a:r>
            <a:r>
              <a:rPr lang="en-CA" dirty="0"/>
              <a:t> added with ID: ${doc.id}'));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740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8766-6B63-4D7A-F2EA-34E8F138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Exercise 9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8C7D-AEF5-E432-FECF-FAA38F5C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screenshots of your database on </a:t>
            </a:r>
            <a:r>
              <a:rPr lang="en-US" dirty="0" err="1"/>
              <a:t>Firestore</a:t>
            </a:r>
            <a:r>
              <a:rPr lang="en-US" dirty="0"/>
              <a:t> and the console outputs</a:t>
            </a:r>
          </a:p>
          <a:p>
            <a:r>
              <a:rPr lang="en-US" dirty="0"/>
              <a:t>Upload together with other screenshots for Exercise 9 to Lea.</a:t>
            </a:r>
          </a:p>
          <a:p>
            <a:r>
              <a:rPr lang="en-US" dirty="0"/>
              <a:t>Commit and push changes to git.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118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25985A-246D-9CE3-781A-23994861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Groupwork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BDB0BC-2957-60E9-8089-8C6B0AC50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78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4DD5-0C6C-1244-BB74-5CE1B82F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6FB4-1BF1-CF20-570A-A2F22A29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Firebase to an Android app</a:t>
            </a:r>
          </a:p>
          <a:p>
            <a:r>
              <a:rPr lang="en-US" dirty="0"/>
              <a:t>Enter your package name, but also</a:t>
            </a:r>
            <a:br>
              <a:rPr lang="en-US" dirty="0"/>
            </a:br>
            <a:r>
              <a:rPr lang="en-US" dirty="0"/>
              <a:t>add .android at the end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9AAB0-A2AD-E236-4DA9-0EB06B0C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979" y="709233"/>
            <a:ext cx="5563376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3E02-18FE-ABE6-2B48-C82893CE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2137-9CAA-E13A-2E5E-4005D7FD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Register App</a:t>
            </a:r>
          </a:p>
          <a:p>
            <a:r>
              <a:rPr lang="en-US" dirty="0"/>
              <a:t>Download google-</a:t>
            </a:r>
            <a:r>
              <a:rPr lang="en-US" dirty="0" err="1"/>
              <a:t>services.json</a:t>
            </a:r>
            <a:endParaRPr lang="en-US" dirty="0"/>
          </a:p>
          <a:p>
            <a:r>
              <a:rPr lang="en-US" dirty="0"/>
              <a:t>Put it in the </a:t>
            </a:r>
            <a:r>
              <a:rPr lang="en-US" dirty="0" err="1"/>
              <a:t>androidApp</a:t>
            </a:r>
            <a:r>
              <a:rPr lang="en-US" dirty="0"/>
              <a:t> folder </a:t>
            </a:r>
            <a:br>
              <a:rPr lang="en-US" dirty="0"/>
            </a:br>
            <a:r>
              <a:rPr lang="en-US" dirty="0"/>
              <a:t>of your KMM project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androidApp</a:t>
            </a:r>
            <a:r>
              <a:rPr lang="en-US" dirty="0"/>
              <a:t>/</a:t>
            </a:r>
            <a:r>
              <a:rPr lang="en-US" dirty="0" err="1"/>
              <a:t>build.gradle.kts</a:t>
            </a:r>
            <a:endParaRPr lang="en-US" dirty="0"/>
          </a:p>
          <a:p>
            <a:pPr lvl="1"/>
            <a:r>
              <a:rPr lang="en-US" dirty="0"/>
              <a:t>Put this in plugins</a:t>
            </a:r>
          </a:p>
          <a:p>
            <a:pPr lvl="2"/>
            <a:r>
              <a:rPr lang="en-US" dirty="0"/>
              <a:t>id("</a:t>
            </a:r>
            <a:r>
              <a:rPr lang="en-US" dirty="0" err="1"/>
              <a:t>com.google.gms.google</a:t>
            </a:r>
            <a:r>
              <a:rPr lang="en-US" dirty="0"/>
              <a:t>-services") </a:t>
            </a:r>
          </a:p>
          <a:p>
            <a:pPr lvl="1"/>
            <a:r>
              <a:rPr lang="en-US" dirty="0"/>
              <a:t>Put this in </a:t>
            </a:r>
            <a:r>
              <a:rPr lang="en-US" dirty="0" err="1"/>
              <a:t>sourceSets</a:t>
            </a:r>
            <a:endParaRPr lang="en-US" dirty="0"/>
          </a:p>
          <a:p>
            <a:pPr lvl="2"/>
            <a:r>
              <a:rPr lang="en-CA" dirty="0"/>
              <a:t>implementation(platform("com.google.firebase:firebase-bom:32.1.1"))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69823-E397-5E51-FDC6-192D43F9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732" y="365125"/>
            <a:ext cx="4001749" cy="42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A452-8772-18C1-CC16-5D7E5473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B1FE-BAF1-5A31-D5F2-8DDB576D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build.gradle.kts</a:t>
            </a:r>
            <a:r>
              <a:rPr lang="en-US" dirty="0"/>
              <a:t> in </a:t>
            </a:r>
            <a:r>
              <a:rPr lang="en-US" dirty="0" err="1"/>
              <a:t>androidApp</a:t>
            </a:r>
            <a:r>
              <a:rPr lang="en-US" dirty="0"/>
              <a:t>, delete the word .android from the package name in "</a:t>
            </a:r>
            <a:r>
              <a:rPr lang="en-US" dirty="0" err="1"/>
              <a:t>applicationId</a:t>
            </a:r>
            <a:r>
              <a:rPr lang="en-US" dirty="0"/>
              <a:t>"</a:t>
            </a:r>
          </a:p>
          <a:p>
            <a:r>
              <a:rPr lang="en-US" dirty="0"/>
              <a:t>In google-</a:t>
            </a:r>
            <a:r>
              <a:rPr lang="en-US" dirty="0" err="1"/>
              <a:t>services.json</a:t>
            </a:r>
            <a:r>
              <a:rPr lang="en-US" dirty="0"/>
              <a:t>, delete .android from the package name as well.</a:t>
            </a:r>
          </a:p>
          <a:p>
            <a:endParaRPr lang="en-US" dirty="0"/>
          </a:p>
          <a:p>
            <a:r>
              <a:rPr lang="en-US" dirty="0"/>
              <a:t>Sync </a:t>
            </a:r>
            <a:r>
              <a:rPr lang="en-US" dirty="0" err="1"/>
              <a:t>gradle</a:t>
            </a:r>
            <a:r>
              <a:rPr lang="en-US" dirty="0"/>
              <a:t> and rebuild.</a:t>
            </a:r>
          </a:p>
          <a:p>
            <a:r>
              <a:rPr lang="en-US" dirty="0"/>
              <a:t>This was a hack to get around an error having to do with the extra .android that Kotlin Multiplatform adds.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50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9ED5-55FB-840F-18F4-1E8911EA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 – Flutter and </a:t>
            </a:r>
            <a:r>
              <a:rPr lang="en-US" dirty="0" err="1"/>
              <a:t>Firestore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4F0A-F1DD-383C-1BC3-FB7F7C0A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Worth 0.5%</a:t>
            </a:r>
          </a:p>
          <a:p>
            <a:endParaRPr lang="en-US" dirty="0"/>
          </a:p>
          <a:p>
            <a:r>
              <a:rPr lang="en-US" dirty="0"/>
              <a:t>In this exercise, you will integrate Google's </a:t>
            </a:r>
            <a:r>
              <a:rPr lang="en-US" dirty="0" err="1"/>
              <a:t>Firestore</a:t>
            </a:r>
            <a:r>
              <a:rPr lang="en-US" dirty="0"/>
              <a:t> in your project from Exercise 7 and learn how to read and write data to the online database.</a:t>
            </a:r>
          </a:p>
          <a:p>
            <a:r>
              <a:rPr lang="en-US" dirty="0"/>
              <a:t>Make sure to Git commit and push before making changes.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341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41AB-87CC-516A-715A-3D8F16CD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EDBC-4680-9EFA-880B-0F1AB95E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Follow the steps on the following slides to setup your flutter project to use Google's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Additional info:</a:t>
            </a:r>
          </a:p>
          <a:p>
            <a:pPr lvl="1"/>
            <a:r>
              <a:rPr lang="en-US" dirty="0"/>
              <a:t>These links provide good information on how to connect your Flutter project to </a:t>
            </a:r>
            <a:r>
              <a:rPr lang="en-US" dirty="0" err="1"/>
              <a:t>Firestore</a:t>
            </a:r>
            <a:r>
              <a:rPr lang="en-US" dirty="0"/>
              <a:t>.  The second link in particular is good to follow. (However, it requires a bit more advanced knowledge</a:t>
            </a:r>
          </a:p>
          <a:p>
            <a:pPr lvl="2"/>
            <a:r>
              <a:rPr lang="en-CA" dirty="0">
                <a:hlinkClick r:id="rId2"/>
              </a:rPr>
              <a:t>https://firebase.google.com/codelabs/firebase-get-to-know-flutter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https://firebase.google.com/codelabs/get-started-firebase-emulators-and-flutter#0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https://firebase.google.com/docs/firestore/quickstart#dart</a:t>
            </a:r>
            <a:r>
              <a:rPr lang="en-CA" dirty="0"/>
              <a:t> </a:t>
            </a:r>
          </a:p>
          <a:p>
            <a:pPr lvl="3"/>
            <a:r>
              <a:rPr lang="en-CA" dirty="0"/>
              <a:t>Go to Dart/Flutter tab</a:t>
            </a:r>
          </a:p>
          <a:p>
            <a:pPr lvl="1"/>
            <a:r>
              <a:rPr lang="en-CA" dirty="0"/>
              <a:t>The second </a:t>
            </a:r>
            <a:r>
              <a:rPr lang="en-CA" dirty="0" err="1"/>
              <a:t>codelab</a:t>
            </a:r>
            <a:r>
              <a:rPr lang="en-CA" dirty="0"/>
              <a:t> walks you through initial setup similar to what is the next slides.</a:t>
            </a:r>
          </a:p>
          <a:p>
            <a:pPr lvl="2"/>
            <a:r>
              <a:rPr lang="en-CA" dirty="0"/>
              <a:t>Key difference is that I recommend that you install firebase cli using </a:t>
            </a:r>
            <a:r>
              <a:rPr lang="en-CA" dirty="0" err="1"/>
              <a:t>npm</a:t>
            </a:r>
            <a:r>
              <a:rPr lang="en-CA" dirty="0"/>
              <a:t>, not the indicated method</a:t>
            </a:r>
          </a:p>
          <a:p>
            <a:pPr lvl="2"/>
            <a:r>
              <a:rPr lang="en-CA" dirty="0"/>
              <a:t>This will let things run more easily from the Terminal in Android Studio (the other approach has setting-the-path issues).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090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2BBC2A-4ADA-2955-4D8A-0FA1F226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EBDB-BDAA-FAE5-7CF7-86ACC7D1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768" cy="4351338"/>
          </a:xfrm>
        </p:spPr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https://console.firebase.google.com/u/0/?pli=1</a:t>
            </a:r>
            <a:endParaRPr lang="en-CA" dirty="0"/>
          </a:p>
          <a:p>
            <a:r>
              <a:rPr lang="en-CA" dirty="0"/>
              <a:t>Add a project</a:t>
            </a:r>
          </a:p>
          <a:p>
            <a:r>
              <a:rPr lang="en-CA" dirty="0"/>
              <a:t>Give it a name</a:t>
            </a:r>
          </a:p>
          <a:p>
            <a:r>
              <a:rPr lang="en-CA" dirty="0"/>
              <a:t>Say "no" to analytics (otherwise there are more/unnecessary steps to setup)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9BEA8-4CE5-7133-9195-F9E3FC30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184" y="-208904"/>
            <a:ext cx="5071816" cy="33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04AF-4F46-B359-7CDD-F916C084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21D2-6837-EC6E-01F3-13D5033BB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253" cy="4351338"/>
          </a:xfrm>
        </p:spPr>
        <p:txBody>
          <a:bodyPr/>
          <a:lstStyle/>
          <a:p>
            <a:r>
              <a:rPr lang="en-US" dirty="0"/>
              <a:t>In the build menu on the left panel, select "</a:t>
            </a:r>
            <a:r>
              <a:rPr lang="en-US" dirty="0" err="1"/>
              <a:t>Firestore</a:t>
            </a:r>
            <a:r>
              <a:rPr lang="en-US" dirty="0"/>
              <a:t> Database" </a:t>
            </a:r>
          </a:p>
          <a:p>
            <a:r>
              <a:rPr lang="en-US" dirty="0"/>
              <a:t>Choose "Create Database"</a:t>
            </a:r>
          </a:p>
          <a:p>
            <a:r>
              <a:rPr lang="en-US" dirty="0"/>
              <a:t>Choose Test Mode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7E405-64F5-6FD3-451B-1A6A968E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70" y="2033337"/>
            <a:ext cx="6507430" cy="44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22253</TotalTime>
  <Words>1501</Words>
  <Application>Microsoft Office PowerPoint</Application>
  <PresentationFormat>Widescreen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Firebase + KMM Steup</vt:lpstr>
      <vt:lpstr>PowerPoint Presentation</vt:lpstr>
      <vt:lpstr>PowerPoint Presentation</vt:lpstr>
      <vt:lpstr>PowerPoint Presentation</vt:lpstr>
      <vt:lpstr>PowerPoint Presentation</vt:lpstr>
      <vt:lpstr>Exercise 9 – Flutter and Firestore</vt:lpstr>
      <vt:lpstr>Firebase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Now, let's write and read some data</vt:lpstr>
      <vt:lpstr>Now, let's write and read some data</vt:lpstr>
      <vt:lpstr>Now, let's write and read some data</vt:lpstr>
      <vt:lpstr>Wrap-Up Exercise 9</vt:lpstr>
      <vt:lpstr>Groupwork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Talib Hussain</dc:creator>
  <cp:lastModifiedBy>Talib Hussain</cp:lastModifiedBy>
  <cp:revision>26</cp:revision>
  <dcterms:created xsi:type="dcterms:W3CDTF">2023-05-24T18:31:30Z</dcterms:created>
  <dcterms:modified xsi:type="dcterms:W3CDTF">2023-06-29T07:47:06Z</dcterms:modified>
</cp:coreProperties>
</file>