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64" r:id="rId3"/>
    <p:sldId id="1127" r:id="rId4"/>
    <p:sldId id="1109" r:id="rId5"/>
    <p:sldId id="1113" r:id="rId6"/>
    <p:sldId id="1126" r:id="rId7"/>
    <p:sldId id="1128" r:id="rId8"/>
    <p:sldId id="1125" r:id="rId9"/>
    <p:sldId id="1130" r:id="rId10"/>
    <p:sldId id="1131" r:id="rId11"/>
    <p:sldId id="1132" r:id="rId12"/>
    <p:sldId id="1123" r:id="rId13"/>
    <p:sldId id="1124" r:id="rId14"/>
    <p:sldId id="1133" r:id="rId15"/>
    <p:sldId id="113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C5D4"/>
    <a:srgbClr val="25EBF9"/>
    <a:srgbClr val="263E49"/>
    <a:srgbClr val="1225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007884-571C-4270-BECE-1189E598A0E2}" v="125" dt="2023-06-12T15:42:59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4" autoAdjust="0"/>
    <p:restoredTop sz="91024" autoAdjust="0"/>
  </p:normalViewPr>
  <p:slideViewPr>
    <p:cSldViewPr snapToGrid="0">
      <p:cViewPr varScale="1">
        <p:scale>
          <a:sx n="91" d="100"/>
          <a:sy n="91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17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ib Hussain" userId="46b98cda-295a-48d7-b453-399bdc7c0d7d" providerId="ADAL" clId="{C8007884-571C-4270-BECE-1189E598A0E2}"/>
    <pc:docChg chg="undo custSel addSld delSld modSld sldOrd">
      <pc:chgData name="Talib Hussain" userId="46b98cda-295a-48d7-b453-399bdc7c0d7d" providerId="ADAL" clId="{C8007884-571C-4270-BECE-1189E598A0E2}" dt="2023-06-12T17:21:17.781" v="9077" actId="20577"/>
      <pc:docMkLst>
        <pc:docMk/>
      </pc:docMkLst>
      <pc:sldChg chg="modSp mod">
        <pc:chgData name="Talib Hussain" userId="46b98cda-295a-48d7-b453-399bdc7c0d7d" providerId="ADAL" clId="{C8007884-571C-4270-BECE-1189E598A0E2}" dt="2023-06-12T07:16:08.057" v="8753" actId="20577"/>
        <pc:sldMkLst>
          <pc:docMk/>
          <pc:sldMk cId="977274367" sldId="256"/>
        </pc:sldMkLst>
        <pc:spChg chg="mod">
          <ac:chgData name="Talib Hussain" userId="46b98cda-295a-48d7-b453-399bdc7c0d7d" providerId="ADAL" clId="{C8007884-571C-4270-BECE-1189E598A0E2}" dt="2023-06-12T07:16:08.057" v="8753" actId="20577"/>
          <ac:spMkLst>
            <pc:docMk/>
            <pc:sldMk cId="977274367" sldId="256"/>
            <ac:spMk id="3" creationId="{3BF5BA31-765E-4658-93D7-D508FF1B9E5A}"/>
          </ac:spMkLst>
        </pc:spChg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3278428796" sldId="259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1932536293" sldId="289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1162180194" sldId="290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2476237343" sldId="291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2795620630" sldId="292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3760467252" sldId="293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3666683125" sldId="298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3054524215" sldId="299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2445376184" sldId="305"/>
        </pc:sldMkLst>
      </pc:sldChg>
      <pc:sldChg chg="del">
        <pc:chgData name="Talib Hussain" userId="46b98cda-295a-48d7-b453-399bdc7c0d7d" providerId="ADAL" clId="{C8007884-571C-4270-BECE-1189E598A0E2}" dt="2023-06-12T04:51:50.868" v="8130" actId="47"/>
        <pc:sldMkLst>
          <pc:docMk/>
          <pc:sldMk cId="893777496" sldId="307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2039615067" sldId="308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2232204411" sldId="309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3538932914" sldId="310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804385145" sldId="311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2440326971" sldId="312"/>
        </pc:sldMkLst>
      </pc:sldChg>
      <pc:sldChg chg="del">
        <pc:chgData name="Talib Hussain" userId="46b98cda-295a-48d7-b453-399bdc7c0d7d" providerId="ADAL" clId="{C8007884-571C-4270-BECE-1189E598A0E2}" dt="2023-06-12T04:51:57.276" v="8131" actId="47"/>
        <pc:sldMkLst>
          <pc:docMk/>
          <pc:sldMk cId="4137820991" sldId="313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3453737005" sldId="315"/>
        </pc:sldMkLst>
      </pc:sldChg>
      <pc:sldChg chg="modSp del mod">
        <pc:chgData name="Talib Hussain" userId="46b98cda-295a-48d7-b453-399bdc7c0d7d" providerId="ADAL" clId="{C8007884-571C-4270-BECE-1189E598A0E2}" dt="2023-06-12T05:36:15.688" v="8418" actId="2696"/>
        <pc:sldMkLst>
          <pc:docMk/>
          <pc:sldMk cId="205379066" sldId="316"/>
        </pc:sldMkLst>
        <pc:spChg chg="mod">
          <ac:chgData name="Talib Hussain" userId="46b98cda-295a-48d7-b453-399bdc7c0d7d" providerId="ADAL" clId="{C8007884-571C-4270-BECE-1189E598A0E2}" dt="2023-06-12T05:34:56.445" v="8413" actId="27636"/>
          <ac:spMkLst>
            <pc:docMk/>
            <pc:sldMk cId="205379066" sldId="316"/>
            <ac:spMk id="3" creationId="{B4740CC3-0518-A184-5400-5E4012B1593C}"/>
          </ac:spMkLst>
        </pc:spChg>
      </pc:sldChg>
      <pc:sldChg chg="modSp add del mod">
        <pc:chgData name="Talib Hussain" userId="46b98cda-295a-48d7-b453-399bdc7c0d7d" providerId="ADAL" clId="{C8007884-571C-4270-BECE-1189E598A0E2}" dt="2023-06-12T07:12:44.279" v="8748" actId="47"/>
        <pc:sldMkLst>
          <pc:docMk/>
          <pc:sldMk cId="1730901600" sldId="316"/>
        </pc:sldMkLst>
        <pc:spChg chg="mod">
          <ac:chgData name="Talib Hussain" userId="46b98cda-295a-48d7-b453-399bdc7c0d7d" providerId="ADAL" clId="{C8007884-571C-4270-BECE-1189E598A0E2}" dt="2023-06-12T05:42:05.875" v="8480" actId="20577"/>
          <ac:spMkLst>
            <pc:docMk/>
            <pc:sldMk cId="1730901600" sldId="316"/>
            <ac:spMk id="3" creationId="{B4740CC3-0518-A184-5400-5E4012B1593C}"/>
          </ac:spMkLst>
        </pc:spChg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2411958878" sldId="317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665278960" sldId="341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4085784517" sldId="346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3242635142" sldId="356"/>
        </pc:sldMkLst>
      </pc:sldChg>
      <pc:sldChg chg="modSp mod">
        <pc:chgData name="Talib Hussain" userId="46b98cda-295a-48d7-b453-399bdc7c0d7d" providerId="ADAL" clId="{C8007884-571C-4270-BECE-1189E598A0E2}" dt="2023-06-12T07:12:23.322" v="8745" actId="20577"/>
        <pc:sldMkLst>
          <pc:docMk/>
          <pc:sldMk cId="3071494194" sldId="364"/>
        </pc:sldMkLst>
        <pc:spChg chg="mod">
          <ac:chgData name="Talib Hussain" userId="46b98cda-295a-48d7-b453-399bdc7c0d7d" providerId="ADAL" clId="{C8007884-571C-4270-BECE-1189E598A0E2}" dt="2023-06-12T07:12:23.322" v="8745" actId="20577"/>
          <ac:spMkLst>
            <pc:docMk/>
            <pc:sldMk cId="3071494194" sldId="364"/>
            <ac:spMk id="3" creationId="{304889B8-8B2C-45E1-8ADA-DE327654B841}"/>
          </ac:spMkLst>
        </pc:spChg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1584444111" sldId="375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28196917" sldId="376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3329723170" sldId="382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1580515055" sldId="383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3346566028" sldId="395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1103411254" sldId="397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1445522251" sldId="1076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2086929259" sldId="1077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650881149" sldId="1080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3064775233" sldId="1081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3737072630" sldId="1082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877459055" sldId="1083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4232208982" sldId="1084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507044610" sldId="1085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3496138759" sldId="1086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4267863143" sldId="1087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1098733697" sldId="1088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2496392705" sldId="1089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3607831193" sldId="1090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1868118281" sldId="1091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3707338" sldId="1092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3915231577" sldId="1093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3687751783" sldId="1094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3525100172" sldId="1095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3815399327" sldId="1096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3766910638" sldId="1097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1572918828" sldId="1098"/>
        </pc:sldMkLst>
      </pc:sldChg>
      <pc:sldChg chg="del">
        <pc:chgData name="Talib Hussain" userId="46b98cda-295a-48d7-b453-399bdc7c0d7d" providerId="ADAL" clId="{C8007884-571C-4270-BECE-1189E598A0E2}" dt="2023-06-12T07:12:44.279" v="8748" actId="47"/>
        <pc:sldMkLst>
          <pc:docMk/>
          <pc:sldMk cId="3472742393" sldId="1099"/>
        </pc:sldMkLst>
      </pc:sldChg>
      <pc:sldChg chg="modSp new del mod">
        <pc:chgData name="Talib Hussain" userId="46b98cda-295a-48d7-b453-399bdc7c0d7d" providerId="ADAL" clId="{C8007884-571C-4270-BECE-1189E598A0E2}" dt="2023-06-12T07:12:44.279" v="8748" actId="47"/>
        <pc:sldMkLst>
          <pc:docMk/>
          <pc:sldMk cId="127209153" sldId="1100"/>
        </pc:sldMkLst>
        <pc:spChg chg="mod">
          <ac:chgData name="Talib Hussain" userId="46b98cda-295a-48d7-b453-399bdc7c0d7d" providerId="ADAL" clId="{C8007884-571C-4270-BECE-1189E598A0E2}" dt="2023-06-10T08:12:27.783" v="5" actId="27636"/>
          <ac:spMkLst>
            <pc:docMk/>
            <pc:sldMk cId="127209153" sldId="1100"/>
            <ac:spMk id="3" creationId="{3F1A4BAC-36E0-6F20-E182-91919169E6A6}"/>
          </ac:spMkLst>
        </pc:spChg>
      </pc:sldChg>
      <pc:sldChg chg="modSp add del mod">
        <pc:chgData name="Talib Hussain" userId="46b98cda-295a-48d7-b453-399bdc7c0d7d" providerId="ADAL" clId="{C8007884-571C-4270-BECE-1189E598A0E2}" dt="2023-06-12T07:12:44.279" v="8748" actId="47"/>
        <pc:sldMkLst>
          <pc:docMk/>
          <pc:sldMk cId="1331439383" sldId="1101"/>
        </pc:sldMkLst>
        <pc:spChg chg="mod">
          <ac:chgData name="Talib Hussain" userId="46b98cda-295a-48d7-b453-399bdc7c0d7d" providerId="ADAL" clId="{C8007884-571C-4270-BECE-1189E598A0E2}" dt="2023-06-10T08:12:39.174" v="12" actId="27636"/>
          <ac:spMkLst>
            <pc:docMk/>
            <pc:sldMk cId="1331439383" sldId="1101"/>
            <ac:spMk id="3" creationId="{3F1A4BAC-36E0-6F20-E182-91919169E6A6}"/>
          </ac:spMkLst>
        </pc:spChg>
      </pc:sldChg>
      <pc:sldChg chg="modSp new del mod">
        <pc:chgData name="Talib Hussain" userId="46b98cda-295a-48d7-b453-399bdc7c0d7d" providerId="ADAL" clId="{C8007884-571C-4270-BECE-1189E598A0E2}" dt="2023-06-12T07:12:44.279" v="8748" actId="47"/>
        <pc:sldMkLst>
          <pc:docMk/>
          <pc:sldMk cId="3013876311" sldId="1102"/>
        </pc:sldMkLst>
        <pc:spChg chg="mod">
          <ac:chgData name="Talib Hussain" userId="46b98cda-295a-48d7-b453-399bdc7c0d7d" providerId="ADAL" clId="{C8007884-571C-4270-BECE-1189E598A0E2}" dt="2023-06-10T08:15:33.589" v="39" actId="20577"/>
          <ac:spMkLst>
            <pc:docMk/>
            <pc:sldMk cId="3013876311" sldId="1102"/>
            <ac:spMk id="3" creationId="{4075F547-8B84-FCDB-D2C4-B5BCA672D57A}"/>
          </ac:spMkLst>
        </pc:spChg>
      </pc:sldChg>
      <pc:sldChg chg="modSp new del mod">
        <pc:chgData name="Talib Hussain" userId="46b98cda-295a-48d7-b453-399bdc7c0d7d" providerId="ADAL" clId="{C8007884-571C-4270-BECE-1189E598A0E2}" dt="2023-06-12T07:12:44.279" v="8748" actId="47"/>
        <pc:sldMkLst>
          <pc:docMk/>
          <pc:sldMk cId="2831983845" sldId="1103"/>
        </pc:sldMkLst>
        <pc:spChg chg="mod">
          <ac:chgData name="Talib Hussain" userId="46b98cda-295a-48d7-b453-399bdc7c0d7d" providerId="ADAL" clId="{C8007884-571C-4270-BECE-1189E598A0E2}" dt="2023-06-10T08:17:36.603" v="42" actId="20577"/>
          <ac:spMkLst>
            <pc:docMk/>
            <pc:sldMk cId="2831983845" sldId="1103"/>
            <ac:spMk id="3" creationId="{E0DDFD03-5DC3-D826-351A-FF52D2B91678}"/>
          </ac:spMkLst>
        </pc:spChg>
      </pc:sldChg>
      <pc:sldChg chg="modSp new del mod">
        <pc:chgData name="Talib Hussain" userId="46b98cda-295a-48d7-b453-399bdc7c0d7d" providerId="ADAL" clId="{C8007884-571C-4270-BECE-1189E598A0E2}" dt="2023-06-12T07:12:44.279" v="8748" actId="47"/>
        <pc:sldMkLst>
          <pc:docMk/>
          <pc:sldMk cId="3297665947" sldId="1104"/>
        </pc:sldMkLst>
        <pc:spChg chg="mod">
          <ac:chgData name="Talib Hussain" userId="46b98cda-295a-48d7-b453-399bdc7c0d7d" providerId="ADAL" clId="{C8007884-571C-4270-BECE-1189E598A0E2}" dt="2023-06-12T00:18:22.293" v="1357" actId="20577"/>
          <ac:spMkLst>
            <pc:docMk/>
            <pc:sldMk cId="3297665947" sldId="1104"/>
            <ac:spMk id="2" creationId="{5722525D-0D1B-0A18-B767-105B4DAEC90C}"/>
          </ac:spMkLst>
        </pc:spChg>
        <pc:spChg chg="mod">
          <ac:chgData name="Talib Hussain" userId="46b98cda-295a-48d7-b453-399bdc7c0d7d" providerId="ADAL" clId="{C8007884-571C-4270-BECE-1189E598A0E2}" dt="2023-06-12T00:18:31.598" v="1361" actId="20577"/>
          <ac:spMkLst>
            <pc:docMk/>
            <pc:sldMk cId="3297665947" sldId="1104"/>
            <ac:spMk id="3" creationId="{83D8A45C-5D13-739F-FF42-A9E286A2B776}"/>
          </ac:spMkLst>
        </pc:spChg>
      </pc:sldChg>
      <pc:sldChg chg="addSp modSp new del mod">
        <pc:chgData name="Talib Hussain" userId="46b98cda-295a-48d7-b453-399bdc7c0d7d" providerId="ADAL" clId="{C8007884-571C-4270-BECE-1189E598A0E2}" dt="2023-06-12T07:12:44.279" v="8748" actId="47"/>
        <pc:sldMkLst>
          <pc:docMk/>
          <pc:sldMk cId="3060475662" sldId="1105"/>
        </pc:sldMkLst>
        <pc:spChg chg="mod">
          <ac:chgData name="Talib Hussain" userId="46b98cda-295a-48d7-b453-399bdc7c0d7d" providerId="ADAL" clId="{C8007884-571C-4270-BECE-1189E598A0E2}" dt="2023-06-11T22:35:02.168" v="188" actId="20577"/>
          <ac:spMkLst>
            <pc:docMk/>
            <pc:sldMk cId="3060475662" sldId="1105"/>
            <ac:spMk id="2" creationId="{6999F2ED-9870-747F-C42F-76496C5D4841}"/>
          </ac:spMkLst>
        </pc:spChg>
        <pc:spChg chg="mod">
          <ac:chgData name="Talib Hussain" userId="46b98cda-295a-48d7-b453-399bdc7c0d7d" providerId="ADAL" clId="{C8007884-571C-4270-BECE-1189E598A0E2}" dt="2023-06-11T22:35:08.776" v="190" actId="20577"/>
          <ac:spMkLst>
            <pc:docMk/>
            <pc:sldMk cId="3060475662" sldId="1105"/>
            <ac:spMk id="3" creationId="{70D7B28E-477F-B46A-2449-50C31225870C}"/>
          </ac:spMkLst>
        </pc:spChg>
        <pc:picChg chg="add mod">
          <ac:chgData name="Talib Hussain" userId="46b98cda-295a-48d7-b453-399bdc7c0d7d" providerId="ADAL" clId="{C8007884-571C-4270-BECE-1189E598A0E2}" dt="2023-06-11T22:35:18.719" v="195" actId="1076"/>
          <ac:picMkLst>
            <pc:docMk/>
            <pc:sldMk cId="3060475662" sldId="1105"/>
            <ac:picMk id="5" creationId="{F486D1CA-4BE0-3BD5-710B-327CECB12E60}"/>
          </ac:picMkLst>
        </pc:picChg>
      </pc:sldChg>
      <pc:sldChg chg="modSp new del mod">
        <pc:chgData name="Talib Hussain" userId="46b98cda-295a-48d7-b453-399bdc7c0d7d" providerId="ADAL" clId="{C8007884-571C-4270-BECE-1189E598A0E2}" dt="2023-06-12T07:12:44.279" v="8748" actId="47"/>
        <pc:sldMkLst>
          <pc:docMk/>
          <pc:sldMk cId="696439104" sldId="1106"/>
        </pc:sldMkLst>
        <pc:spChg chg="mod">
          <ac:chgData name="Talib Hussain" userId="46b98cda-295a-48d7-b453-399bdc7c0d7d" providerId="ADAL" clId="{C8007884-571C-4270-BECE-1189E598A0E2}" dt="2023-06-11T22:33:26.366" v="181" actId="27636"/>
          <ac:spMkLst>
            <pc:docMk/>
            <pc:sldMk cId="696439104" sldId="1106"/>
            <ac:spMk id="3" creationId="{8270BA94-B022-2828-5BD9-FFF43A3546D9}"/>
          </ac:spMkLst>
        </pc:spChg>
      </pc:sldChg>
      <pc:sldChg chg="addSp delSp modSp new del mod">
        <pc:chgData name="Talib Hussain" userId="46b98cda-295a-48d7-b453-399bdc7c0d7d" providerId="ADAL" clId="{C8007884-571C-4270-BECE-1189E598A0E2}" dt="2023-06-12T07:12:44.279" v="8748" actId="47"/>
        <pc:sldMkLst>
          <pc:docMk/>
          <pc:sldMk cId="1961889400" sldId="1107"/>
        </pc:sldMkLst>
        <pc:spChg chg="add del mod">
          <ac:chgData name="Talib Hussain" userId="46b98cda-295a-48d7-b453-399bdc7c0d7d" providerId="ADAL" clId="{C8007884-571C-4270-BECE-1189E598A0E2}" dt="2023-06-11T22:36:13.071" v="206" actId="27636"/>
          <ac:spMkLst>
            <pc:docMk/>
            <pc:sldMk cId="1961889400" sldId="1107"/>
            <ac:spMk id="3" creationId="{87E98B44-C598-41CD-E3BD-09177DA28D5E}"/>
          </ac:spMkLst>
        </pc:spChg>
        <pc:spChg chg="add del mod">
          <ac:chgData name="Talib Hussain" userId="46b98cda-295a-48d7-b453-399bdc7c0d7d" providerId="ADAL" clId="{C8007884-571C-4270-BECE-1189E598A0E2}" dt="2023-06-11T22:36:01.619" v="198"/>
          <ac:spMkLst>
            <pc:docMk/>
            <pc:sldMk cId="1961889400" sldId="1107"/>
            <ac:spMk id="4" creationId="{56C72C9D-BE45-2D63-57C6-0FDE0BB45CEB}"/>
          </ac:spMkLst>
        </pc:spChg>
      </pc:sldChg>
      <pc:sldChg chg="modSp new del mod">
        <pc:chgData name="Talib Hussain" userId="46b98cda-295a-48d7-b453-399bdc7c0d7d" providerId="ADAL" clId="{C8007884-571C-4270-BECE-1189E598A0E2}" dt="2023-06-12T07:12:44.279" v="8748" actId="47"/>
        <pc:sldMkLst>
          <pc:docMk/>
          <pc:sldMk cId="1666244608" sldId="1108"/>
        </pc:sldMkLst>
        <pc:spChg chg="mod">
          <ac:chgData name="Talib Hussain" userId="46b98cda-295a-48d7-b453-399bdc7c0d7d" providerId="ADAL" clId="{C8007884-571C-4270-BECE-1189E598A0E2}" dt="2023-06-11T22:38:46.166" v="239" actId="20577"/>
          <ac:spMkLst>
            <pc:docMk/>
            <pc:sldMk cId="1666244608" sldId="1108"/>
            <ac:spMk id="2" creationId="{9CCD615F-B9C5-4BD1-767C-C3C652AEC90C}"/>
          </ac:spMkLst>
        </pc:spChg>
        <pc:spChg chg="mod">
          <ac:chgData name="Talib Hussain" userId="46b98cda-295a-48d7-b453-399bdc7c0d7d" providerId="ADAL" clId="{C8007884-571C-4270-BECE-1189E598A0E2}" dt="2023-06-12T00:05:01.304" v="1127" actId="20577"/>
          <ac:spMkLst>
            <pc:docMk/>
            <pc:sldMk cId="1666244608" sldId="1108"/>
            <ac:spMk id="3" creationId="{D9FE9C1B-D6ED-2A23-2D86-69E2F170B7BC}"/>
          </ac:spMkLst>
        </pc:spChg>
      </pc:sldChg>
      <pc:sldChg chg="modSp new mod">
        <pc:chgData name="Talib Hussain" userId="46b98cda-295a-48d7-b453-399bdc7c0d7d" providerId="ADAL" clId="{C8007884-571C-4270-BECE-1189E598A0E2}" dt="2023-06-12T04:07:20.220" v="5806" actId="20577"/>
        <pc:sldMkLst>
          <pc:docMk/>
          <pc:sldMk cId="1487626657" sldId="1109"/>
        </pc:sldMkLst>
        <pc:spChg chg="mod">
          <ac:chgData name="Talib Hussain" userId="46b98cda-295a-48d7-b453-399bdc7c0d7d" providerId="ADAL" clId="{C8007884-571C-4270-BECE-1189E598A0E2}" dt="2023-06-12T03:48:00.813" v="3513" actId="6549"/>
          <ac:spMkLst>
            <pc:docMk/>
            <pc:sldMk cId="1487626657" sldId="1109"/>
            <ac:spMk id="2" creationId="{7FDE9454-92B4-0F21-B2C0-130870A11AAF}"/>
          </ac:spMkLst>
        </pc:spChg>
        <pc:spChg chg="mod">
          <ac:chgData name="Talib Hussain" userId="46b98cda-295a-48d7-b453-399bdc7c0d7d" providerId="ADAL" clId="{C8007884-571C-4270-BECE-1189E598A0E2}" dt="2023-06-12T04:07:20.220" v="5806" actId="20577"/>
          <ac:spMkLst>
            <pc:docMk/>
            <pc:sldMk cId="1487626657" sldId="1109"/>
            <ac:spMk id="3" creationId="{73936E75-C731-76B0-DAF9-435F853ECAC7}"/>
          </ac:spMkLst>
        </pc:spChg>
      </pc:sldChg>
      <pc:sldChg chg="modSp new del mod">
        <pc:chgData name="Talib Hussain" userId="46b98cda-295a-48d7-b453-399bdc7c0d7d" providerId="ADAL" clId="{C8007884-571C-4270-BECE-1189E598A0E2}" dt="2023-06-12T07:12:44.279" v="8748" actId="47"/>
        <pc:sldMkLst>
          <pc:docMk/>
          <pc:sldMk cId="2603028678" sldId="1110"/>
        </pc:sldMkLst>
        <pc:spChg chg="mod">
          <ac:chgData name="Talib Hussain" userId="46b98cda-295a-48d7-b453-399bdc7c0d7d" providerId="ADAL" clId="{C8007884-571C-4270-BECE-1189E598A0E2}" dt="2023-06-11T23:34:11.817" v="786" actId="27636"/>
          <ac:spMkLst>
            <pc:docMk/>
            <pc:sldMk cId="2603028678" sldId="1110"/>
            <ac:spMk id="3" creationId="{8506970B-03D4-0120-9718-5F93CB1BA92E}"/>
          </ac:spMkLst>
        </pc:spChg>
      </pc:sldChg>
      <pc:sldChg chg="modSp new del mod modNotesTx">
        <pc:chgData name="Talib Hussain" userId="46b98cda-295a-48d7-b453-399bdc7c0d7d" providerId="ADAL" clId="{C8007884-571C-4270-BECE-1189E598A0E2}" dt="2023-06-12T07:12:44.279" v="8748" actId="47"/>
        <pc:sldMkLst>
          <pc:docMk/>
          <pc:sldMk cId="3386391109" sldId="1111"/>
        </pc:sldMkLst>
        <pc:spChg chg="mod">
          <ac:chgData name="Talib Hussain" userId="46b98cda-295a-48d7-b453-399bdc7c0d7d" providerId="ADAL" clId="{C8007884-571C-4270-BECE-1189E598A0E2}" dt="2023-06-11T22:49:51.258" v="455" actId="27636"/>
          <ac:spMkLst>
            <pc:docMk/>
            <pc:sldMk cId="3386391109" sldId="1111"/>
            <ac:spMk id="3" creationId="{7536E7CD-8411-9BD7-61CD-287789FF87AB}"/>
          </ac:spMkLst>
        </pc:spChg>
      </pc:sldChg>
      <pc:sldChg chg="addSp delSp modSp new del mod">
        <pc:chgData name="Talib Hussain" userId="46b98cda-295a-48d7-b453-399bdc7c0d7d" providerId="ADAL" clId="{C8007884-571C-4270-BECE-1189E598A0E2}" dt="2023-06-12T07:12:44.279" v="8748" actId="47"/>
        <pc:sldMkLst>
          <pc:docMk/>
          <pc:sldMk cId="3094822736" sldId="1112"/>
        </pc:sldMkLst>
        <pc:spChg chg="mod">
          <ac:chgData name="Talib Hussain" userId="46b98cda-295a-48d7-b453-399bdc7c0d7d" providerId="ADAL" clId="{C8007884-571C-4270-BECE-1189E598A0E2}" dt="2023-06-11T23:21:26.615" v="495" actId="20577"/>
          <ac:spMkLst>
            <pc:docMk/>
            <pc:sldMk cId="3094822736" sldId="1112"/>
            <ac:spMk id="2" creationId="{F55EE384-385A-7964-40FA-C361AAE89DE9}"/>
          </ac:spMkLst>
        </pc:spChg>
        <pc:spChg chg="add del mod">
          <ac:chgData name="Talib Hussain" userId="46b98cda-295a-48d7-b453-399bdc7c0d7d" providerId="ADAL" clId="{C8007884-571C-4270-BECE-1189E598A0E2}" dt="2023-06-11T23:21:33.116" v="500" actId="27636"/>
          <ac:spMkLst>
            <pc:docMk/>
            <pc:sldMk cId="3094822736" sldId="1112"/>
            <ac:spMk id="3" creationId="{898E2505-D050-8B5D-5778-AA8FCBC01A7B}"/>
          </ac:spMkLst>
        </pc:spChg>
        <pc:spChg chg="add del">
          <ac:chgData name="Talib Hussain" userId="46b98cda-295a-48d7-b453-399bdc7c0d7d" providerId="ADAL" clId="{C8007884-571C-4270-BECE-1189E598A0E2}" dt="2023-06-11T23:21:30.058" v="497"/>
          <ac:spMkLst>
            <pc:docMk/>
            <pc:sldMk cId="3094822736" sldId="1112"/>
            <ac:spMk id="19" creationId="{FC8AEF8C-E74B-20C5-BA0C-E4E85A0B9C5D}"/>
          </ac:spMkLst>
        </pc:spChg>
        <pc:graphicFrameChg chg="add del mod">
          <ac:chgData name="Talib Hussain" userId="46b98cda-295a-48d7-b453-399bdc7c0d7d" providerId="ADAL" clId="{C8007884-571C-4270-BECE-1189E598A0E2}" dt="2023-06-11T23:21:30.058" v="497"/>
          <ac:graphicFrameMkLst>
            <pc:docMk/>
            <pc:sldMk cId="3094822736" sldId="1112"/>
            <ac:graphicFrameMk id="4" creationId="{DA547518-DEF2-630C-4559-C4AF589FA00B}"/>
          </ac:graphicFrameMkLst>
        </pc:graphicFrameChg>
        <pc:graphicFrameChg chg="add del mod">
          <ac:chgData name="Talib Hussain" userId="46b98cda-295a-48d7-b453-399bdc7c0d7d" providerId="ADAL" clId="{C8007884-571C-4270-BECE-1189E598A0E2}" dt="2023-06-11T23:21:30.058" v="497"/>
          <ac:graphicFrameMkLst>
            <pc:docMk/>
            <pc:sldMk cId="3094822736" sldId="1112"/>
            <ac:graphicFrameMk id="5" creationId="{C2DCD26F-CE63-7E2B-54D6-AAD5EA8F4628}"/>
          </ac:graphicFrameMkLst>
        </pc:graphicFrameChg>
        <pc:graphicFrameChg chg="add del mod">
          <ac:chgData name="Talib Hussain" userId="46b98cda-295a-48d7-b453-399bdc7c0d7d" providerId="ADAL" clId="{C8007884-571C-4270-BECE-1189E598A0E2}" dt="2023-06-11T23:21:30.058" v="497"/>
          <ac:graphicFrameMkLst>
            <pc:docMk/>
            <pc:sldMk cId="3094822736" sldId="1112"/>
            <ac:graphicFrameMk id="6" creationId="{5240FAE8-5613-25C6-4C96-A9209B7C6EC1}"/>
          </ac:graphicFrameMkLst>
        </pc:graphicFrameChg>
        <pc:graphicFrameChg chg="add del mod">
          <ac:chgData name="Talib Hussain" userId="46b98cda-295a-48d7-b453-399bdc7c0d7d" providerId="ADAL" clId="{C8007884-571C-4270-BECE-1189E598A0E2}" dt="2023-06-11T23:21:30.058" v="497"/>
          <ac:graphicFrameMkLst>
            <pc:docMk/>
            <pc:sldMk cId="3094822736" sldId="1112"/>
            <ac:graphicFrameMk id="7" creationId="{B2C730C0-EF00-5802-82EC-2675DADD71BE}"/>
          </ac:graphicFrameMkLst>
        </pc:graphicFrameChg>
        <pc:graphicFrameChg chg="add del mod">
          <ac:chgData name="Talib Hussain" userId="46b98cda-295a-48d7-b453-399bdc7c0d7d" providerId="ADAL" clId="{C8007884-571C-4270-BECE-1189E598A0E2}" dt="2023-06-11T23:21:30.058" v="497"/>
          <ac:graphicFrameMkLst>
            <pc:docMk/>
            <pc:sldMk cId="3094822736" sldId="1112"/>
            <ac:graphicFrameMk id="8" creationId="{27544450-4E32-1EFE-2274-4DA9A67234BB}"/>
          </ac:graphicFrameMkLst>
        </pc:graphicFrameChg>
        <pc:graphicFrameChg chg="add del mod">
          <ac:chgData name="Talib Hussain" userId="46b98cda-295a-48d7-b453-399bdc7c0d7d" providerId="ADAL" clId="{C8007884-571C-4270-BECE-1189E598A0E2}" dt="2023-06-11T23:21:30.058" v="497"/>
          <ac:graphicFrameMkLst>
            <pc:docMk/>
            <pc:sldMk cId="3094822736" sldId="1112"/>
            <ac:graphicFrameMk id="9" creationId="{F88827D9-9E8C-44BC-8C74-FB332B5D0E29}"/>
          </ac:graphicFrameMkLst>
        </pc:graphicFrameChg>
        <pc:graphicFrameChg chg="add del mod">
          <ac:chgData name="Talib Hussain" userId="46b98cda-295a-48d7-b453-399bdc7c0d7d" providerId="ADAL" clId="{C8007884-571C-4270-BECE-1189E598A0E2}" dt="2023-06-11T23:21:30.058" v="497"/>
          <ac:graphicFrameMkLst>
            <pc:docMk/>
            <pc:sldMk cId="3094822736" sldId="1112"/>
            <ac:graphicFrameMk id="10" creationId="{BB87B5B3-7667-D27A-55B4-F090AF4B713F}"/>
          </ac:graphicFrameMkLst>
        </pc:graphicFrameChg>
        <pc:graphicFrameChg chg="add del mod">
          <ac:chgData name="Talib Hussain" userId="46b98cda-295a-48d7-b453-399bdc7c0d7d" providerId="ADAL" clId="{C8007884-571C-4270-BECE-1189E598A0E2}" dt="2023-06-11T23:21:30.058" v="497"/>
          <ac:graphicFrameMkLst>
            <pc:docMk/>
            <pc:sldMk cId="3094822736" sldId="1112"/>
            <ac:graphicFrameMk id="11" creationId="{E274F7D1-0FDD-60F3-556D-5329FDAF9000}"/>
          </ac:graphicFrameMkLst>
        </pc:graphicFrameChg>
        <pc:graphicFrameChg chg="add del mod">
          <ac:chgData name="Talib Hussain" userId="46b98cda-295a-48d7-b453-399bdc7c0d7d" providerId="ADAL" clId="{C8007884-571C-4270-BECE-1189E598A0E2}" dt="2023-06-11T23:21:30.058" v="497"/>
          <ac:graphicFrameMkLst>
            <pc:docMk/>
            <pc:sldMk cId="3094822736" sldId="1112"/>
            <ac:graphicFrameMk id="12" creationId="{665897A5-0F2A-1D6F-4EFF-2899D4888A4B}"/>
          </ac:graphicFrameMkLst>
        </pc:graphicFrameChg>
        <pc:graphicFrameChg chg="add del mod">
          <ac:chgData name="Talib Hussain" userId="46b98cda-295a-48d7-b453-399bdc7c0d7d" providerId="ADAL" clId="{C8007884-571C-4270-BECE-1189E598A0E2}" dt="2023-06-11T23:21:30.058" v="497"/>
          <ac:graphicFrameMkLst>
            <pc:docMk/>
            <pc:sldMk cId="3094822736" sldId="1112"/>
            <ac:graphicFrameMk id="13" creationId="{B6195CC5-8DFD-EB0D-77DF-A1EFB235BE56}"/>
          </ac:graphicFrameMkLst>
        </pc:graphicFrameChg>
        <pc:graphicFrameChg chg="add del mod">
          <ac:chgData name="Talib Hussain" userId="46b98cda-295a-48d7-b453-399bdc7c0d7d" providerId="ADAL" clId="{C8007884-571C-4270-BECE-1189E598A0E2}" dt="2023-06-11T23:21:30.058" v="497"/>
          <ac:graphicFrameMkLst>
            <pc:docMk/>
            <pc:sldMk cId="3094822736" sldId="1112"/>
            <ac:graphicFrameMk id="14" creationId="{C8D52A21-D697-4F03-FFCC-7B22A947D2C6}"/>
          </ac:graphicFrameMkLst>
        </pc:graphicFrameChg>
        <pc:graphicFrameChg chg="add del mod">
          <ac:chgData name="Talib Hussain" userId="46b98cda-295a-48d7-b453-399bdc7c0d7d" providerId="ADAL" clId="{C8007884-571C-4270-BECE-1189E598A0E2}" dt="2023-06-11T23:21:30.058" v="497"/>
          <ac:graphicFrameMkLst>
            <pc:docMk/>
            <pc:sldMk cId="3094822736" sldId="1112"/>
            <ac:graphicFrameMk id="15" creationId="{ADAE8EC0-C490-767A-B0D8-704A4B22DDF4}"/>
          </ac:graphicFrameMkLst>
        </pc:graphicFrameChg>
        <pc:graphicFrameChg chg="add del mod">
          <ac:chgData name="Talib Hussain" userId="46b98cda-295a-48d7-b453-399bdc7c0d7d" providerId="ADAL" clId="{C8007884-571C-4270-BECE-1189E598A0E2}" dt="2023-06-11T23:21:30.058" v="497"/>
          <ac:graphicFrameMkLst>
            <pc:docMk/>
            <pc:sldMk cId="3094822736" sldId="1112"/>
            <ac:graphicFrameMk id="16" creationId="{F107AE6D-D16D-FE9A-ADA3-209A1DD2585B}"/>
          </ac:graphicFrameMkLst>
        </pc:graphicFrameChg>
        <pc:graphicFrameChg chg="add del mod">
          <ac:chgData name="Talib Hussain" userId="46b98cda-295a-48d7-b453-399bdc7c0d7d" providerId="ADAL" clId="{C8007884-571C-4270-BECE-1189E598A0E2}" dt="2023-06-11T23:21:30.058" v="497"/>
          <ac:graphicFrameMkLst>
            <pc:docMk/>
            <pc:sldMk cId="3094822736" sldId="1112"/>
            <ac:graphicFrameMk id="17" creationId="{0CC2A649-9C4D-8775-8C8B-565B7F2DECE7}"/>
          </ac:graphicFrameMkLst>
        </pc:graphicFrameChg>
        <pc:graphicFrameChg chg="add del mod">
          <ac:chgData name="Talib Hussain" userId="46b98cda-295a-48d7-b453-399bdc7c0d7d" providerId="ADAL" clId="{C8007884-571C-4270-BECE-1189E598A0E2}" dt="2023-06-11T23:21:30.058" v="497"/>
          <ac:graphicFrameMkLst>
            <pc:docMk/>
            <pc:sldMk cId="3094822736" sldId="1112"/>
            <ac:graphicFrameMk id="18" creationId="{588008D7-CD32-6FD9-021C-4D5372B772A0}"/>
          </ac:graphicFrameMkLst>
        </pc:graphicFrameChg>
      </pc:sldChg>
      <pc:sldChg chg="addSp delSp modSp new mod ord">
        <pc:chgData name="Talib Hussain" userId="46b98cda-295a-48d7-b453-399bdc7c0d7d" providerId="ADAL" clId="{C8007884-571C-4270-BECE-1189E598A0E2}" dt="2023-06-12T07:11:35.346" v="8709"/>
        <pc:sldMkLst>
          <pc:docMk/>
          <pc:sldMk cId="3871550826" sldId="1113"/>
        </pc:sldMkLst>
        <pc:spChg chg="mod">
          <ac:chgData name="Talib Hussain" userId="46b98cda-295a-48d7-b453-399bdc7c0d7d" providerId="ADAL" clId="{C8007884-571C-4270-BECE-1189E598A0E2}" dt="2023-06-11T23:31:01.399" v="535" actId="5793"/>
          <ac:spMkLst>
            <pc:docMk/>
            <pc:sldMk cId="3871550826" sldId="1113"/>
            <ac:spMk id="2" creationId="{8CE9E58F-D57C-E262-AC33-4947BAB89D9E}"/>
          </ac:spMkLst>
        </pc:spChg>
        <pc:spChg chg="mod">
          <ac:chgData name="Talib Hussain" userId="46b98cda-295a-48d7-b453-399bdc7c0d7d" providerId="ADAL" clId="{C8007884-571C-4270-BECE-1189E598A0E2}" dt="2023-06-12T04:13:32.627" v="6222" actId="20577"/>
          <ac:spMkLst>
            <pc:docMk/>
            <pc:sldMk cId="3871550826" sldId="1113"/>
            <ac:spMk id="3" creationId="{0F3BE40C-F357-32F3-307C-49BE091584A4}"/>
          </ac:spMkLst>
        </pc:spChg>
        <pc:spChg chg="add mod">
          <ac:chgData name="Talib Hussain" userId="46b98cda-295a-48d7-b453-399bdc7c0d7d" providerId="ADAL" clId="{C8007884-571C-4270-BECE-1189E598A0E2}" dt="2023-06-12T04:12:09.746" v="6138" actId="1076"/>
          <ac:spMkLst>
            <pc:docMk/>
            <pc:sldMk cId="3871550826" sldId="1113"/>
            <ac:spMk id="4" creationId="{D14B0A54-75A5-0114-F3DB-681030450DEA}"/>
          </ac:spMkLst>
        </pc:spChg>
        <pc:spChg chg="add del">
          <ac:chgData name="Talib Hussain" userId="46b98cda-295a-48d7-b453-399bdc7c0d7d" providerId="ADAL" clId="{C8007884-571C-4270-BECE-1189E598A0E2}" dt="2023-06-12T04:11:50.884" v="6132"/>
          <ac:spMkLst>
            <pc:docMk/>
            <pc:sldMk cId="3871550826" sldId="1113"/>
            <ac:spMk id="5" creationId="{D0DCE612-7FF2-5EA9-DA9C-CE708A285271}"/>
          </ac:spMkLst>
        </pc:spChg>
      </pc:sldChg>
      <pc:sldChg chg="addSp delSp modSp new del mod">
        <pc:chgData name="Talib Hussain" userId="46b98cda-295a-48d7-b453-399bdc7c0d7d" providerId="ADAL" clId="{C8007884-571C-4270-BECE-1189E598A0E2}" dt="2023-06-12T07:12:44.279" v="8748" actId="47"/>
        <pc:sldMkLst>
          <pc:docMk/>
          <pc:sldMk cId="1125449205" sldId="1114"/>
        </pc:sldMkLst>
        <pc:spChg chg="mod">
          <ac:chgData name="Talib Hussain" userId="46b98cda-295a-48d7-b453-399bdc7c0d7d" providerId="ADAL" clId="{C8007884-571C-4270-BECE-1189E598A0E2}" dt="2023-06-11T23:40:05.099" v="811" actId="20577"/>
          <ac:spMkLst>
            <pc:docMk/>
            <pc:sldMk cId="1125449205" sldId="1114"/>
            <ac:spMk id="2" creationId="{054BFB10-C8C1-C945-F458-D4D995742A82}"/>
          </ac:spMkLst>
        </pc:spChg>
        <pc:spChg chg="mod">
          <ac:chgData name="Talib Hussain" userId="46b98cda-295a-48d7-b453-399bdc7c0d7d" providerId="ADAL" clId="{C8007884-571C-4270-BECE-1189E598A0E2}" dt="2023-06-12T05:05:34.641" v="8244" actId="20577"/>
          <ac:spMkLst>
            <pc:docMk/>
            <pc:sldMk cId="1125449205" sldId="1114"/>
            <ac:spMk id="3" creationId="{E48B3B60-B957-3E27-641A-D2126B66436C}"/>
          </ac:spMkLst>
        </pc:spChg>
        <pc:spChg chg="add del">
          <ac:chgData name="Talib Hussain" userId="46b98cda-295a-48d7-b453-399bdc7c0d7d" providerId="ADAL" clId="{C8007884-571C-4270-BECE-1189E598A0E2}" dt="2023-06-11T23:41:11.909" v="927"/>
          <ac:spMkLst>
            <pc:docMk/>
            <pc:sldMk cId="1125449205" sldId="1114"/>
            <ac:spMk id="4" creationId="{16AF10D7-F486-8939-FEA0-E8BC8CA68BD6}"/>
          </ac:spMkLst>
        </pc:spChg>
      </pc:sldChg>
      <pc:sldChg chg="modSp new del mod">
        <pc:chgData name="Talib Hussain" userId="46b98cda-295a-48d7-b453-399bdc7c0d7d" providerId="ADAL" clId="{C8007884-571C-4270-BECE-1189E598A0E2}" dt="2023-06-12T07:12:44.279" v="8748" actId="47"/>
        <pc:sldMkLst>
          <pc:docMk/>
          <pc:sldMk cId="2929570898" sldId="1115"/>
        </pc:sldMkLst>
        <pc:spChg chg="mod">
          <ac:chgData name="Talib Hussain" userId="46b98cda-295a-48d7-b453-399bdc7c0d7d" providerId="ADAL" clId="{C8007884-571C-4270-BECE-1189E598A0E2}" dt="2023-06-12T00:00:41.208" v="1002" actId="20577"/>
          <ac:spMkLst>
            <pc:docMk/>
            <pc:sldMk cId="2929570898" sldId="1115"/>
            <ac:spMk id="2" creationId="{5607DD97-A625-93C8-EBD5-A01B2A8B60E5}"/>
          </ac:spMkLst>
        </pc:spChg>
        <pc:spChg chg="mod">
          <ac:chgData name="Talib Hussain" userId="46b98cda-295a-48d7-b453-399bdc7c0d7d" providerId="ADAL" clId="{C8007884-571C-4270-BECE-1189E598A0E2}" dt="2023-06-12T00:01:01.817" v="1062" actId="20577"/>
          <ac:spMkLst>
            <pc:docMk/>
            <pc:sldMk cId="2929570898" sldId="1115"/>
            <ac:spMk id="3" creationId="{444B3B4F-3269-5945-5848-C058906C943B}"/>
          </ac:spMkLst>
        </pc:spChg>
      </pc:sldChg>
      <pc:sldChg chg="modSp new del mod">
        <pc:chgData name="Talib Hussain" userId="46b98cda-295a-48d7-b453-399bdc7c0d7d" providerId="ADAL" clId="{C8007884-571C-4270-BECE-1189E598A0E2}" dt="2023-06-12T07:12:44.279" v="8748" actId="47"/>
        <pc:sldMkLst>
          <pc:docMk/>
          <pc:sldMk cId="160721180" sldId="1116"/>
        </pc:sldMkLst>
        <pc:spChg chg="mod">
          <ac:chgData name="Talib Hussain" userId="46b98cda-295a-48d7-b453-399bdc7c0d7d" providerId="ADAL" clId="{C8007884-571C-4270-BECE-1189E598A0E2}" dt="2023-06-12T00:05:29.623" v="1140" actId="20577"/>
          <ac:spMkLst>
            <pc:docMk/>
            <pc:sldMk cId="160721180" sldId="1116"/>
            <ac:spMk id="2" creationId="{875D452F-3700-6FB6-7203-30E7A036761F}"/>
          </ac:spMkLst>
        </pc:spChg>
        <pc:spChg chg="mod">
          <ac:chgData name="Talib Hussain" userId="46b98cda-295a-48d7-b453-399bdc7c0d7d" providerId="ADAL" clId="{C8007884-571C-4270-BECE-1189E598A0E2}" dt="2023-06-12T00:06:05.231" v="1144" actId="6549"/>
          <ac:spMkLst>
            <pc:docMk/>
            <pc:sldMk cId="160721180" sldId="1116"/>
            <ac:spMk id="3" creationId="{40C41019-CB4D-3832-2ED4-89245DA82A08}"/>
          </ac:spMkLst>
        </pc:spChg>
      </pc:sldChg>
      <pc:sldChg chg="modSp new del mod">
        <pc:chgData name="Talib Hussain" userId="46b98cda-295a-48d7-b453-399bdc7c0d7d" providerId="ADAL" clId="{C8007884-571C-4270-BECE-1189E598A0E2}" dt="2023-06-12T07:12:44.279" v="8748" actId="47"/>
        <pc:sldMkLst>
          <pc:docMk/>
          <pc:sldMk cId="1427676763" sldId="1117"/>
        </pc:sldMkLst>
        <pc:spChg chg="mod">
          <ac:chgData name="Talib Hussain" userId="46b98cda-295a-48d7-b453-399bdc7c0d7d" providerId="ADAL" clId="{C8007884-571C-4270-BECE-1189E598A0E2}" dt="2023-06-12T00:06:59.119" v="1156" actId="20577"/>
          <ac:spMkLst>
            <pc:docMk/>
            <pc:sldMk cId="1427676763" sldId="1117"/>
            <ac:spMk id="2" creationId="{5B78CC51-D440-C8AF-6AF2-219D8A9E5C61}"/>
          </ac:spMkLst>
        </pc:spChg>
        <pc:spChg chg="mod">
          <ac:chgData name="Talib Hussain" userId="46b98cda-295a-48d7-b453-399bdc7c0d7d" providerId="ADAL" clId="{C8007884-571C-4270-BECE-1189E598A0E2}" dt="2023-06-12T01:13:10.220" v="2908" actId="20577"/>
          <ac:spMkLst>
            <pc:docMk/>
            <pc:sldMk cId="1427676763" sldId="1117"/>
            <ac:spMk id="3" creationId="{63D2A123-2791-B450-B383-C2584C726EDE}"/>
          </ac:spMkLst>
        </pc:spChg>
      </pc:sldChg>
      <pc:sldChg chg="addSp modSp new del mod modNotesTx">
        <pc:chgData name="Talib Hussain" userId="46b98cda-295a-48d7-b453-399bdc7c0d7d" providerId="ADAL" clId="{C8007884-571C-4270-BECE-1189E598A0E2}" dt="2023-06-12T07:10:58.264" v="8707" actId="47"/>
        <pc:sldMkLst>
          <pc:docMk/>
          <pc:sldMk cId="2237368747" sldId="1118"/>
        </pc:sldMkLst>
        <pc:spChg chg="mod">
          <ac:chgData name="Talib Hussain" userId="46b98cda-295a-48d7-b453-399bdc7c0d7d" providerId="ADAL" clId="{C8007884-571C-4270-BECE-1189E598A0E2}" dt="2023-06-12T03:46:48.749" v="3472" actId="21"/>
          <ac:spMkLst>
            <pc:docMk/>
            <pc:sldMk cId="2237368747" sldId="1118"/>
            <ac:spMk id="2" creationId="{464DBC8C-69F4-725E-FBEC-B3859CEC1D2F}"/>
          </ac:spMkLst>
        </pc:spChg>
        <pc:spChg chg="mod">
          <ac:chgData name="Talib Hussain" userId="46b98cda-295a-48d7-b453-399bdc7c0d7d" providerId="ADAL" clId="{C8007884-571C-4270-BECE-1189E598A0E2}" dt="2023-06-12T00:08:50.838" v="1279" actId="20577"/>
          <ac:spMkLst>
            <pc:docMk/>
            <pc:sldMk cId="2237368747" sldId="1118"/>
            <ac:spMk id="3" creationId="{1E39F989-2C98-7031-2C45-9B2F9A635506}"/>
          </ac:spMkLst>
        </pc:spChg>
        <pc:picChg chg="add mod">
          <ac:chgData name="Talib Hussain" userId="46b98cda-295a-48d7-b453-399bdc7c0d7d" providerId="ADAL" clId="{C8007884-571C-4270-BECE-1189E598A0E2}" dt="2023-06-12T00:08:53.030" v="1281" actId="1076"/>
          <ac:picMkLst>
            <pc:docMk/>
            <pc:sldMk cId="2237368747" sldId="1118"/>
            <ac:picMk id="5" creationId="{4BA286B8-67AA-5678-E4E2-6B4151544DFA}"/>
          </ac:picMkLst>
        </pc:picChg>
      </pc:sldChg>
      <pc:sldChg chg="modSp new del mod">
        <pc:chgData name="Talib Hussain" userId="46b98cda-295a-48d7-b453-399bdc7c0d7d" providerId="ADAL" clId="{C8007884-571C-4270-BECE-1189E598A0E2}" dt="2023-06-12T07:12:44.279" v="8748" actId="47"/>
        <pc:sldMkLst>
          <pc:docMk/>
          <pc:sldMk cId="1054379346" sldId="1119"/>
        </pc:sldMkLst>
        <pc:spChg chg="mod">
          <ac:chgData name="Talib Hussain" userId="46b98cda-295a-48d7-b453-399bdc7c0d7d" providerId="ADAL" clId="{C8007884-571C-4270-BECE-1189E598A0E2}" dt="2023-06-12T00:10:34.926" v="1293" actId="20577"/>
          <ac:spMkLst>
            <pc:docMk/>
            <pc:sldMk cId="1054379346" sldId="1119"/>
            <ac:spMk id="2" creationId="{E1533F5E-19EF-0475-61C0-223DAEDC9269}"/>
          </ac:spMkLst>
        </pc:spChg>
        <pc:spChg chg="mod">
          <ac:chgData name="Talib Hussain" userId="46b98cda-295a-48d7-b453-399bdc7c0d7d" providerId="ADAL" clId="{C8007884-571C-4270-BECE-1189E598A0E2}" dt="2023-06-12T05:35:18.611" v="8417" actId="20577"/>
          <ac:spMkLst>
            <pc:docMk/>
            <pc:sldMk cId="1054379346" sldId="1119"/>
            <ac:spMk id="3" creationId="{4D1AD361-037E-48E9-E013-C31939871BEB}"/>
          </ac:spMkLst>
        </pc:spChg>
      </pc:sldChg>
      <pc:sldChg chg="modSp new del mod">
        <pc:chgData name="Talib Hussain" userId="46b98cda-295a-48d7-b453-399bdc7c0d7d" providerId="ADAL" clId="{C8007884-571C-4270-BECE-1189E598A0E2}" dt="2023-06-12T07:12:44.279" v="8748" actId="47"/>
        <pc:sldMkLst>
          <pc:docMk/>
          <pc:sldMk cId="3256574019" sldId="1120"/>
        </pc:sldMkLst>
        <pc:spChg chg="mod">
          <ac:chgData name="Talib Hussain" userId="46b98cda-295a-48d7-b453-399bdc7c0d7d" providerId="ADAL" clId="{C8007884-571C-4270-BECE-1189E598A0E2}" dt="2023-06-12T00:15:32.973" v="1312" actId="20577"/>
          <ac:spMkLst>
            <pc:docMk/>
            <pc:sldMk cId="3256574019" sldId="1120"/>
            <ac:spMk id="2" creationId="{8410E4B6-1DFD-A7EA-52EF-580B10872A7A}"/>
          </ac:spMkLst>
        </pc:spChg>
        <pc:spChg chg="mod">
          <ac:chgData name="Talib Hussain" userId="46b98cda-295a-48d7-b453-399bdc7c0d7d" providerId="ADAL" clId="{C8007884-571C-4270-BECE-1189E598A0E2}" dt="2023-06-12T00:16:32.667" v="1317"/>
          <ac:spMkLst>
            <pc:docMk/>
            <pc:sldMk cId="3256574019" sldId="1120"/>
            <ac:spMk id="3" creationId="{72D71DD4-E7CE-D7DB-5D09-4FB64A5E3A53}"/>
          </ac:spMkLst>
        </pc:spChg>
      </pc:sldChg>
      <pc:sldChg chg="modSp new del mod">
        <pc:chgData name="Talib Hussain" userId="46b98cda-295a-48d7-b453-399bdc7c0d7d" providerId="ADAL" clId="{C8007884-571C-4270-BECE-1189E598A0E2}" dt="2023-06-12T07:12:44.279" v="8748" actId="47"/>
        <pc:sldMkLst>
          <pc:docMk/>
          <pc:sldMk cId="3749832409" sldId="1121"/>
        </pc:sldMkLst>
        <pc:spChg chg="mod">
          <ac:chgData name="Talib Hussain" userId="46b98cda-295a-48d7-b453-399bdc7c0d7d" providerId="ADAL" clId="{C8007884-571C-4270-BECE-1189E598A0E2}" dt="2023-06-12T00:22:20.396" v="1418" actId="20577"/>
          <ac:spMkLst>
            <pc:docMk/>
            <pc:sldMk cId="3749832409" sldId="1121"/>
            <ac:spMk id="2" creationId="{84AAE00F-BE57-A447-3FBF-4B7A0836CF0B}"/>
          </ac:spMkLst>
        </pc:spChg>
        <pc:spChg chg="mod">
          <ac:chgData name="Talib Hussain" userId="46b98cda-295a-48d7-b453-399bdc7c0d7d" providerId="ADAL" clId="{C8007884-571C-4270-BECE-1189E598A0E2}" dt="2023-06-12T00:22:34.255" v="1453" actId="20577"/>
          <ac:spMkLst>
            <pc:docMk/>
            <pc:sldMk cId="3749832409" sldId="1121"/>
            <ac:spMk id="3" creationId="{4DE8C626-94A5-4989-2D78-0F4306A9E681}"/>
          </ac:spMkLst>
        </pc:spChg>
      </pc:sldChg>
      <pc:sldChg chg="modSp new del mod">
        <pc:chgData name="Talib Hussain" userId="46b98cda-295a-48d7-b453-399bdc7c0d7d" providerId="ADAL" clId="{C8007884-571C-4270-BECE-1189E598A0E2}" dt="2023-06-12T07:12:44.279" v="8748" actId="47"/>
        <pc:sldMkLst>
          <pc:docMk/>
          <pc:sldMk cId="1855737022" sldId="1122"/>
        </pc:sldMkLst>
        <pc:spChg chg="mod">
          <ac:chgData name="Talib Hussain" userId="46b98cda-295a-48d7-b453-399bdc7c0d7d" providerId="ADAL" clId="{C8007884-571C-4270-BECE-1189E598A0E2}" dt="2023-06-12T00:46:05.098" v="1475" actId="20577"/>
          <ac:spMkLst>
            <pc:docMk/>
            <pc:sldMk cId="1855737022" sldId="1122"/>
            <ac:spMk id="2" creationId="{23BBC3E6-62B7-479C-22BF-DECFA52B0835}"/>
          </ac:spMkLst>
        </pc:spChg>
        <pc:spChg chg="mod">
          <ac:chgData name="Talib Hussain" userId="46b98cda-295a-48d7-b453-399bdc7c0d7d" providerId="ADAL" clId="{C8007884-571C-4270-BECE-1189E598A0E2}" dt="2023-06-12T00:47:26.918" v="1809" actId="20577"/>
          <ac:spMkLst>
            <pc:docMk/>
            <pc:sldMk cId="1855737022" sldId="1122"/>
            <ac:spMk id="3" creationId="{391DBFC2-7623-528D-EA34-37FA00EF8688}"/>
          </ac:spMkLst>
        </pc:spChg>
      </pc:sldChg>
      <pc:sldChg chg="addSp delSp modSp new mod ord">
        <pc:chgData name="Talib Hussain" userId="46b98cda-295a-48d7-b453-399bdc7c0d7d" providerId="ADAL" clId="{C8007884-571C-4270-BECE-1189E598A0E2}" dt="2023-06-12T06:03:28.374" v="8698" actId="20577"/>
        <pc:sldMkLst>
          <pc:docMk/>
          <pc:sldMk cId="1339485610" sldId="1123"/>
        </pc:sldMkLst>
        <pc:spChg chg="mod">
          <ac:chgData name="Talib Hussain" userId="46b98cda-295a-48d7-b453-399bdc7c0d7d" providerId="ADAL" clId="{C8007884-571C-4270-BECE-1189E598A0E2}" dt="2023-06-12T00:50:10.439" v="2146" actId="20577"/>
          <ac:spMkLst>
            <pc:docMk/>
            <pc:sldMk cId="1339485610" sldId="1123"/>
            <ac:spMk id="2" creationId="{6C87481C-081E-31AD-1301-8E6F1AC98E7B}"/>
          </ac:spMkLst>
        </pc:spChg>
        <pc:spChg chg="mod">
          <ac:chgData name="Talib Hussain" userId="46b98cda-295a-48d7-b453-399bdc7c0d7d" providerId="ADAL" clId="{C8007884-571C-4270-BECE-1189E598A0E2}" dt="2023-06-12T06:03:28.374" v="8698" actId="20577"/>
          <ac:spMkLst>
            <pc:docMk/>
            <pc:sldMk cId="1339485610" sldId="1123"/>
            <ac:spMk id="3" creationId="{7D4E335E-8500-01EB-5149-FBD418351D91}"/>
          </ac:spMkLst>
        </pc:spChg>
        <pc:spChg chg="add del">
          <ac:chgData name="Talib Hussain" userId="46b98cda-295a-48d7-b453-399bdc7c0d7d" providerId="ADAL" clId="{C8007884-571C-4270-BECE-1189E598A0E2}" dt="2023-06-12T05:56:44.963" v="8492"/>
          <ac:spMkLst>
            <pc:docMk/>
            <pc:sldMk cId="1339485610" sldId="1123"/>
            <ac:spMk id="4" creationId="{A11F214F-8A46-B00C-D2A8-104038E08BE2}"/>
          </ac:spMkLst>
        </pc:spChg>
      </pc:sldChg>
      <pc:sldChg chg="modSp new mod ord">
        <pc:chgData name="Talib Hussain" userId="46b98cda-295a-48d7-b453-399bdc7c0d7d" providerId="ADAL" clId="{C8007884-571C-4270-BECE-1189E598A0E2}" dt="2023-06-12T01:24:01.841" v="2912"/>
        <pc:sldMkLst>
          <pc:docMk/>
          <pc:sldMk cId="1445605703" sldId="1124"/>
        </pc:sldMkLst>
        <pc:spChg chg="mod">
          <ac:chgData name="Talib Hussain" userId="46b98cda-295a-48d7-b453-399bdc7c0d7d" providerId="ADAL" clId="{C8007884-571C-4270-BECE-1189E598A0E2}" dt="2023-06-12T00:55:47.545" v="2756" actId="20577"/>
          <ac:spMkLst>
            <pc:docMk/>
            <pc:sldMk cId="1445605703" sldId="1124"/>
            <ac:spMk id="2" creationId="{3DC750DD-FDD1-55F0-FC59-B1EEFD6CA89C}"/>
          </ac:spMkLst>
        </pc:spChg>
        <pc:spChg chg="mod">
          <ac:chgData name="Talib Hussain" userId="46b98cda-295a-48d7-b453-399bdc7c0d7d" providerId="ADAL" clId="{C8007884-571C-4270-BECE-1189E598A0E2}" dt="2023-06-12T00:56:49.782" v="2877" actId="12"/>
          <ac:spMkLst>
            <pc:docMk/>
            <pc:sldMk cId="1445605703" sldId="1124"/>
            <ac:spMk id="3" creationId="{E2AD9E28-7E30-387C-5BB9-5AB82EA3D471}"/>
          </ac:spMkLst>
        </pc:spChg>
      </pc:sldChg>
      <pc:sldChg chg="addSp delSp modSp new mod ord">
        <pc:chgData name="Talib Hussain" userId="46b98cda-295a-48d7-b453-399bdc7c0d7d" providerId="ADAL" clId="{C8007884-571C-4270-BECE-1189E598A0E2}" dt="2023-06-12T04:44:25.350" v="7913"/>
        <pc:sldMkLst>
          <pc:docMk/>
          <pc:sldMk cId="2122054892" sldId="1125"/>
        </pc:sldMkLst>
        <pc:spChg chg="mod">
          <ac:chgData name="Talib Hussain" userId="46b98cda-295a-48d7-b453-399bdc7c0d7d" providerId="ADAL" clId="{C8007884-571C-4270-BECE-1189E598A0E2}" dt="2023-06-12T04:02:12.628" v="5245" actId="20577"/>
          <ac:spMkLst>
            <pc:docMk/>
            <pc:sldMk cId="2122054892" sldId="1125"/>
            <ac:spMk id="2" creationId="{E1A5FFB9-B344-AA9A-A435-87B83F3B96C0}"/>
          </ac:spMkLst>
        </pc:spChg>
        <pc:spChg chg="add del mod">
          <ac:chgData name="Talib Hussain" userId="46b98cda-295a-48d7-b453-399bdc7c0d7d" providerId="ADAL" clId="{C8007884-571C-4270-BECE-1189E598A0E2}" dt="2023-06-12T04:02:37.373" v="5273" actId="20577"/>
          <ac:spMkLst>
            <pc:docMk/>
            <pc:sldMk cId="2122054892" sldId="1125"/>
            <ac:spMk id="3" creationId="{4995B82C-3A7B-271A-8AA8-C61FA100FDFE}"/>
          </ac:spMkLst>
        </pc:spChg>
        <pc:spChg chg="add del mod">
          <ac:chgData name="Talib Hussain" userId="46b98cda-295a-48d7-b453-399bdc7c0d7d" providerId="ADAL" clId="{C8007884-571C-4270-BECE-1189E598A0E2}" dt="2023-06-12T01:24:18.206" v="2915"/>
          <ac:spMkLst>
            <pc:docMk/>
            <pc:sldMk cId="2122054892" sldId="1125"/>
            <ac:spMk id="4" creationId="{922E8E55-C4A4-0EAB-5046-65EE3C174710}"/>
          </ac:spMkLst>
        </pc:spChg>
        <pc:spChg chg="add del">
          <ac:chgData name="Talib Hussain" userId="46b98cda-295a-48d7-b453-399bdc7c0d7d" providerId="ADAL" clId="{C8007884-571C-4270-BECE-1189E598A0E2}" dt="2023-06-12T01:47:22.214" v="2941"/>
          <ac:spMkLst>
            <pc:docMk/>
            <pc:sldMk cId="2122054892" sldId="1125"/>
            <ac:spMk id="5" creationId="{93D60751-2310-AC86-1048-90B4B48277B0}"/>
          </ac:spMkLst>
        </pc:spChg>
        <pc:spChg chg="add del">
          <ac:chgData name="Talib Hussain" userId="46b98cda-295a-48d7-b453-399bdc7c0d7d" providerId="ADAL" clId="{C8007884-571C-4270-BECE-1189E598A0E2}" dt="2023-06-12T04:00:14.630" v="5111"/>
          <ac:spMkLst>
            <pc:docMk/>
            <pc:sldMk cId="2122054892" sldId="1125"/>
            <ac:spMk id="6" creationId="{61EFA9DE-AE7E-18A4-A302-710DAC9CF9DB}"/>
          </ac:spMkLst>
        </pc:spChg>
        <pc:spChg chg="add del">
          <ac:chgData name="Talib Hussain" userId="46b98cda-295a-48d7-b453-399bdc7c0d7d" providerId="ADAL" clId="{C8007884-571C-4270-BECE-1189E598A0E2}" dt="2023-06-12T04:00:27.134" v="5123"/>
          <ac:spMkLst>
            <pc:docMk/>
            <pc:sldMk cId="2122054892" sldId="1125"/>
            <ac:spMk id="7" creationId="{F38AD85B-426D-4B40-ACBA-C44AD9CF04F1}"/>
          </ac:spMkLst>
        </pc:spChg>
      </pc:sldChg>
      <pc:sldChg chg="addSp delSp modSp new mod ord">
        <pc:chgData name="Talib Hussain" userId="46b98cda-295a-48d7-b453-399bdc7c0d7d" providerId="ADAL" clId="{C8007884-571C-4270-BECE-1189E598A0E2}" dt="2023-06-12T15:35:11.143" v="9002" actId="20577"/>
        <pc:sldMkLst>
          <pc:docMk/>
          <pc:sldMk cId="177831297" sldId="1126"/>
        </pc:sldMkLst>
        <pc:spChg chg="mod">
          <ac:chgData name="Talib Hussain" userId="46b98cda-295a-48d7-b453-399bdc7c0d7d" providerId="ADAL" clId="{C8007884-571C-4270-BECE-1189E598A0E2}" dt="2023-06-12T01:51:23.513" v="2966" actId="20577"/>
          <ac:spMkLst>
            <pc:docMk/>
            <pc:sldMk cId="177831297" sldId="1126"/>
            <ac:spMk id="2" creationId="{8D320E44-7C80-081D-8143-068B78921461}"/>
          </ac:spMkLst>
        </pc:spChg>
        <pc:spChg chg="mod">
          <ac:chgData name="Talib Hussain" userId="46b98cda-295a-48d7-b453-399bdc7c0d7d" providerId="ADAL" clId="{C8007884-571C-4270-BECE-1189E598A0E2}" dt="2023-06-12T15:35:11.143" v="9002" actId="20577"/>
          <ac:spMkLst>
            <pc:docMk/>
            <pc:sldMk cId="177831297" sldId="1126"/>
            <ac:spMk id="3" creationId="{C52D20AF-47FD-88F7-9C45-C80093AEB9DB}"/>
          </ac:spMkLst>
        </pc:spChg>
        <pc:spChg chg="add del">
          <ac:chgData name="Talib Hussain" userId="46b98cda-295a-48d7-b453-399bdc7c0d7d" providerId="ADAL" clId="{C8007884-571C-4270-BECE-1189E598A0E2}" dt="2023-06-12T01:52:18.589" v="3152"/>
          <ac:spMkLst>
            <pc:docMk/>
            <pc:sldMk cId="177831297" sldId="1126"/>
            <ac:spMk id="4" creationId="{DDB00014-AEF6-5C38-B762-1AFE7E612473}"/>
          </ac:spMkLst>
        </pc:spChg>
        <pc:spChg chg="add del">
          <ac:chgData name="Talib Hussain" userId="46b98cda-295a-48d7-b453-399bdc7c0d7d" providerId="ADAL" clId="{C8007884-571C-4270-BECE-1189E598A0E2}" dt="2023-06-12T01:58:58.909" v="3271"/>
          <ac:spMkLst>
            <pc:docMk/>
            <pc:sldMk cId="177831297" sldId="1126"/>
            <ac:spMk id="5" creationId="{83020454-A3C9-EDAE-C32C-E8F8C610FDF4}"/>
          </ac:spMkLst>
        </pc:spChg>
      </pc:sldChg>
      <pc:sldChg chg="addSp delSp modSp new mod modClrScheme chgLayout">
        <pc:chgData name="Talib Hussain" userId="46b98cda-295a-48d7-b453-399bdc7c0d7d" providerId="ADAL" clId="{C8007884-571C-4270-BECE-1189E598A0E2}" dt="2023-06-12T04:03:30.764" v="5363" actId="20577"/>
        <pc:sldMkLst>
          <pc:docMk/>
          <pc:sldMk cId="4249429365" sldId="1127"/>
        </pc:sldMkLst>
        <pc:spChg chg="del mod ord">
          <ac:chgData name="Talib Hussain" userId="46b98cda-295a-48d7-b453-399bdc7c0d7d" providerId="ADAL" clId="{C8007884-571C-4270-BECE-1189E598A0E2}" dt="2023-06-12T03:47:13.421" v="3475" actId="700"/>
          <ac:spMkLst>
            <pc:docMk/>
            <pc:sldMk cId="4249429365" sldId="1127"/>
            <ac:spMk id="2" creationId="{EA075518-45FA-0333-94BE-D601BE1096A5}"/>
          </ac:spMkLst>
        </pc:spChg>
        <pc:spChg chg="del mod ord">
          <ac:chgData name="Talib Hussain" userId="46b98cda-295a-48d7-b453-399bdc7c0d7d" providerId="ADAL" clId="{C8007884-571C-4270-BECE-1189E598A0E2}" dt="2023-06-12T03:47:13.421" v="3475" actId="700"/>
          <ac:spMkLst>
            <pc:docMk/>
            <pc:sldMk cId="4249429365" sldId="1127"/>
            <ac:spMk id="3" creationId="{C9138672-164E-3307-CB45-92C6B51B316B}"/>
          </ac:spMkLst>
        </pc:spChg>
        <pc:spChg chg="add mod ord">
          <ac:chgData name="Talib Hussain" userId="46b98cda-295a-48d7-b453-399bdc7c0d7d" providerId="ADAL" clId="{C8007884-571C-4270-BECE-1189E598A0E2}" dt="2023-06-12T04:03:30.764" v="5363" actId="20577"/>
          <ac:spMkLst>
            <pc:docMk/>
            <pc:sldMk cId="4249429365" sldId="1127"/>
            <ac:spMk id="4" creationId="{0FDEC6C2-2161-6462-56E8-942AD6DC30F4}"/>
          </ac:spMkLst>
        </pc:spChg>
        <pc:spChg chg="add mod ord">
          <ac:chgData name="Talib Hussain" userId="46b98cda-295a-48d7-b453-399bdc7c0d7d" providerId="ADAL" clId="{C8007884-571C-4270-BECE-1189E598A0E2}" dt="2023-06-12T04:03:13.196" v="5339" actId="20577"/>
          <ac:spMkLst>
            <pc:docMk/>
            <pc:sldMk cId="4249429365" sldId="1127"/>
            <ac:spMk id="5" creationId="{25C7AEFB-C3FE-0F2E-9A6C-61A22B31155A}"/>
          </ac:spMkLst>
        </pc:spChg>
      </pc:sldChg>
      <pc:sldChg chg="modSp new mod">
        <pc:chgData name="Talib Hussain" userId="46b98cda-295a-48d7-b453-399bdc7c0d7d" providerId="ADAL" clId="{C8007884-571C-4270-BECE-1189E598A0E2}" dt="2023-06-12T15:47:28.742" v="9063" actId="12"/>
        <pc:sldMkLst>
          <pc:docMk/>
          <pc:sldMk cId="495293006" sldId="1128"/>
        </pc:sldMkLst>
        <pc:spChg chg="mod">
          <ac:chgData name="Talib Hussain" userId="46b98cda-295a-48d7-b453-399bdc7c0d7d" providerId="ADAL" clId="{C8007884-571C-4270-BECE-1189E598A0E2}" dt="2023-06-12T03:51:23.783" v="4049" actId="6549"/>
          <ac:spMkLst>
            <pc:docMk/>
            <pc:sldMk cId="495293006" sldId="1128"/>
            <ac:spMk id="2" creationId="{5E92BD3A-ACCF-53C5-A121-CF0875DF14C6}"/>
          </ac:spMkLst>
        </pc:spChg>
        <pc:spChg chg="mod">
          <ac:chgData name="Talib Hussain" userId="46b98cda-295a-48d7-b453-399bdc7c0d7d" providerId="ADAL" clId="{C8007884-571C-4270-BECE-1189E598A0E2}" dt="2023-06-12T15:47:28.742" v="9063" actId="12"/>
          <ac:spMkLst>
            <pc:docMk/>
            <pc:sldMk cId="495293006" sldId="1128"/>
            <ac:spMk id="3" creationId="{4FEB9E6F-5305-E462-B237-DA0C209DEF6E}"/>
          </ac:spMkLst>
        </pc:spChg>
      </pc:sldChg>
      <pc:sldChg chg="modSp new del mod">
        <pc:chgData name="Talib Hussain" userId="46b98cda-295a-48d7-b453-399bdc7c0d7d" providerId="ADAL" clId="{C8007884-571C-4270-BECE-1189E598A0E2}" dt="2023-06-12T07:12:44.279" v="8748" actId="47"/>
        <pc:sldMkLst>
          <pc:docMk/>
          <pc:sldMk cId="199547788" sldId="1129"/>
        </pc:sldMkLst>
        <pc:spChg chg="mod">
          <ac:chgData name="Talib Hussain" userId="46b98cda-295a-48d7-b453-399bdc7c0d7d" providerId="ADAL" clId="{C8007884-571C-4270-BECE-1189E598A0E2}" dt="2023-06-12T04:18:02.129" v="6272" actId="20577"/>
          <ac:spMkLst>
            <pc:docMk/>
            <pc:sldMk cId="199547788" sldId="1129"/>
            <ac:spMk id="2" creationId="{D3E9C452-646D-B940-7F42-84563F77EFF3}"/>
          </ac:spMkLst>
        </pc:spChg>
        <pc:spChg chg="mod">
          <ac:chgData name="Talib Hussain" userId="46b98cda-295a-48d7-b453-399bdc7c0d7d" providerId="ADAL" clId="{C8007884-571C-4270-BECE-1189E598A0E2}" dt="2023-06-12T05:28:02.786" v="8378" actId="27636"/>
          <ac:spMkLst>
            <pc:docMk/>
            <pc:sldMk cId="199547788" sldId="1129"/>
            <ac:spMk id="3" creationId="{B2E4FA4A-716A-BE55-21E5-45310FFAC451}"/>
          </ac:spMkLst>
        </pc:spChg>
      </pc:sldChg>
      <pc:sldChg chg="new del">
        <pc:chgData name="Talib Hussain" userId="46b98cda-295a-48d7-b453-399bdc7c0d7d" providerId="ADAL" clId="{C8007884-571C-4270-BECE-1189E598A0E2}" dt="2023-06-12T03:55:17.292" v="4589" actId="47"/>
        <pc:sldMkLst>
          <pc:docMk/>
          <pc:sldMk cId="2902044899" sldId="1129"/>
        </pc:sldMkLst>
      </pc:sldChg>
      <pc:sldChg chg="modSp new mod">
        <pc:chgData name="Talib Hussain" userId="46b98cda-295a-48d7-b453-399bdc7c0d7d" providerId="ADAL" clId="{C8007884-571C-4270-BECE-1189E598A0E2}" dt="2023-06-12T04:27:25.629" v="6891" actId="21"/>
        <pc:sldMkLst>
          <pc:docMk/>
          <pc:sldMk cId="2297267706" sldId="1130"/>
        </pc:sldMkLst>
        <pc:spChg chg="mod">
          <ac:chgData name="Talib Hussain" userId="46b98cda-295a-48d7-b453-399bdc7c0d7d" providerId="ADAL" clId="{C8007884-571C-4270-BECE-1189E598A0E2}" dt="2023-06-12T04:27:21.206" v="6889" actId="21"/>
          <ac:spMkLst>
            <pc:docMk/>
            <pc:sldMk cId="2297267706" sldId="1130"/>
            <ac:spMk id="2" creationId="{FC0965A6-219E-D027-FFCC-C8BFC86C1F2F}"/>
          </ac:spMkLst>
        </pc:spChg>
        <pc:spChg chg="mod">
          <ac:chgData name="Talib Hussain" userId="46b98cda-295a-48d7-b453-399bdc7c0d7d" providerId="ADAL" clId="{C8007884-571C-4270-BECE-1189E598A0E2}" dt="2023-06-12T04:27:25.629" v="6891" actId="21"/>
          <ac:spMkLst>
            <pc:docMk/>
            <pc:sldMk cId="2297267706" sldId="1130"/>
            <ac:spMk id="3" creationId="{8CDBFB1B-3104-03EE-EE7A-4C541DBCBA9A}"/>
          </ac:spMkLst>
        </pc:spChg>
      </pc:sldChg>
      <pc:sldChg chg="modSp new mod">
        <pc:chgData name="Talib Hussain" userId="46b98cda-295a-48d7-b453-399bdc7c0d7d" providerId="ADAL" clId="{C8007884-571C-4270-BECE-1189E598A0E2}" dt="2023-06-12T04:57:03.515" v="8234" actId="20577"/>
        <pc:sldMkLst>
          <pc:docMk/>
          <pc:sldMk cId="3455089223" sldId="1131"/>
        </pc:sldMkLst>
        <pc:spChg chg="mod">
          <ac:chgData name="Talib Hussain" userId="46b98cda-295a-48d7-b453-399bdc7c0d7d" providerId="ADAL" clId="{C8007884-571C-4270-BECE-1189E598A0E2}" dt="2023-06-12T04:27:42.992" v="6930" actId="6549"/>
          <ac:spMkLst>
            <pc:docMk/>
            <pc:sldMk cId="3455089223" sldId="1131"/>
            <ac:spMk id="2" creationId="{F2A68595-545B-0652-436A-5A863122B1B5}"/>
          </ac:spMkLst>
        </pc:spChg>
        <pc:spChg chg="mod">
          <ac:chgData name="Talib Hussain" userId="46b98cda-295a-48d7-b453-399bdc7c0d7d" providerId="ADAL" clId="{C8007884-571C-4270-BECE-1189E598A0E2}" dt="2023-06-12T04:57:03.515" v="8234" actId="20577"/>
          <ac:spMkLst>
            <pc:docMk/>
            <pc:sldMk cId="3455089223" sldId="1131"/>
            <ac:spMk id="3" creationId="{9C2BA048-8D4C-A138-7D8C-37DDDDA3F0CD}"/>
          </ac:spMkLst>
        </pc:spChg>
      </pc:sldChg>
      <pc:sldChg chg="modSp new mod">
        <pc:chgData name="Talib Hussain" userId="46b98cda-295a-48d7-b453-399bdc7c0d7d" providerId="ADAL" clId="{C8007884-571C-4270-BECE-1189E598A0E2}" dt="2023-06-12T16:56:48.457" v="9066" actId="21"/>
        <pc:sldMkLst>
          <pc:docMk/>
          <pc:sldMk cId="1365889601" sldId="1132"/>
        </pc:sldMkLst>
        <pc:spChg chg="mod">
          <ac:chgData name="Talib Hussain" userId="46b98cda-295a-48d7-b453-399bdc7c0d7d" providerId="ADAL" clId="{C8007884-571C-4270-BECE-1189E598A0E2}" dt="2023-06-12T04:45:54.596" v="8027" actId="20577"/>
          <ac:spMkLst>
            <pc:docMk/>
            <pc:sldMk cId="1365889601" sldId="1132"/>
            <ac:spMk id="2" creationId="{56993945-5477-CF49-0197-3763A1F680AB}"/>
          </ac:spMkLst>
        </pc:spChg>
        <pc:spChg chg="mod">
          <ac:chgData name="Talib Hussain" userId="46b98cda-295a-48d7-b453-399bdc7c0d7d" providerId="ADAL" clId="{C8007884-571C-4270-BECE-1189E598A0E2}" dt="2023-06-12T16:56:48.457" v="9066" actId="21"/>
          <ac:spMkLst>
            <pc:docMk/>
            <pc:sldMk cId="1365889601" sldId="1132"/>
            <ac:spMk id="3" creationId="{4AEA6DE0-D814-5AC0-6C61-BBDD668976A3}"/>
          </ac:spMkLst>
        </pc:spChg>
      </pc:sldChg>
      <pc:sldChg chg="addSp delSp modSp new mod">
        <pc:chgData name="Talib Hussain" userId="46b98cda-295a-48d7-b453-399bdc7c0d7d" providerId="ADAL" clId="{C8007884-571C-4270-BECE-1189E598A0E2}" dt="2023-06-12T17:21:17.781" v="9077" actId="20577"/>
        <pc:sldMkLst>
          <pc:docMk/>
          <pc:sldMk cId="2219485635" sldId="1133"/>
        </pc:sldMkLst>
        <pc:spChg chg="mod">
          <ac:chgData name="Talib Hussain" userId="46b98cda-295a-48d7-b453-399bdc7c0d7d" providerId="ADAL" clId="{C8007884-571C-4270-BECE-1189E598A0E2}" dt="2023-06-12T04:55:58.419" v="8230" actId="20577"/>
          <ac:spMkLst>
            <pc:docMk/>
            <pc:sldMk cId="2219485635" sldId="1133"/>
            <ac:spMk id="2" creationId="{173F5813-F5F0-FAC4-E1AB-4EF94DDCC199}"/>
          </ac:spMkLst>
        </pc:spChg>
        <pc:spChg chg="mod">
          <ac:chgData name="Talib Hussain" userId="46b98cda-295a-48d7-b453-399bdc7c0d7d" providerId="ADAL" clId="{C8007884-571C-4270-BECE-1189E598A0E2}" dt="2023-06-12T17:21:17.781" v="9077" actId="20577"/>
          <ac:spMkLst>
            <pc:docMk/>
            <pc:sldMk cId="2219485635" sldId="1133"/>
            <ac:spMk id="3" creationId="{A26DE21E-FA40-938B-A868-A2669A5910FA}"/>
          </ac:spMkLst>
        </pc:spChg>
        <pc:spChg chg="add del">
          <ac:chgData name="Talib Hussain" userId="46b98cda-295a-48d7-b453-399bdc7c0d7d" providerId="ADAL" clId="{C8007884-571C-4270-BECE-1189E598A0E2}" dt="2023-06-12T06:00:01.450" v="8498"/>
          <ac:spMkLst>
            <pc:docMk/>
            <pc:sldMk cId="2219485635" sldId="1133"/>
            <ac:spMk id="4" creationId="{BB610E2C-EA87-3845-C65C-7600B8FFBC47}"/>
          </ac:spMkLst>
        </pc:spChg>
        <pc:spChg chg="add del">
          <ac:chgData name="Talib Hussain" userId="46b98cda-295a-48d7-b453-399bdc7c0d7d" providerId="ADAL" clId="{C8007884-571C-4270-BECE-1189E598A0E2}" dt="2023-06-12T06:01:34.762" v="8610"/>
          <ac:spMkLst>
            <pc:docMk/>
            <pc:sldMk cId="2219485635" sldId="1133"/>
            <ac:spMk id="5" creationId="{C6BF1211-4E36-B59D-0471-2C47B6D67491}"/>
          </ac:spMkLst>
        </pc:spChg>
      </pc:sldChg>
      <pc:sldChg chg="addSp modSp new del mod">
        <pc:chgData name="Talib Hussain" userId="46b98cda-295a-48d7-b453-399bdc7c0d7d" providerId="ADAL" clId="{C8007884-571C-4270-BECE-1189E598A0E2}" dt="2023-06-12T04:48:52.333" v="8096" actId="47"/>
        <pc:sldMkLst>
          <pc:docMk/>
          <pc:sldMk cId="2773784943" sldId="1133"/>
        </pc:sldMkLst>
        <pc:spChg chg="mod">
          <ac:chgData name="Talib Hussain" userId="46b98cda-295a-48d7-b453-399bdc7c0d7d" providerId="ADAL" clId="{C8007884-571C-4270-BECE-1189E598A0E2}" dt="2023-06-12T04:46:47.836" v="8037" actId="20577"/>
          <ac:spMkLst>
            <pc:docMk/>
            <pc:sldMk cId="2773784943" sldId="1133"/>
            <ac:spMk id="2" creationId="{E68F485D-0A17-5032-DDC2-F1D9EBEB9D27}"/>
          </ac:spMkLst>
        </pc:spChg>
        <pc:spChg chg="mod">
          <ac:chgData name="Talib Hussain" userId="46b98cda-295a-48d7-b453-399bdc7c0d7d" providerId="ADAL" clId="{C8007884-571C-4270-BECE-1189E598A0E2}" dt="2023-06-12T04:47:08.196" v="8066" actId="20577"/>
          <ac:spMkLst>
            <pc:docMk/>
            <pc:sldMk cId="2773784943" sldId="1133"/>
            <ac:spMk id="3" creationId="{FE5292E5-B7CF-3137-FA08-5132F4A38A04}"/>
          </ac:spMkLst>
        </pc:spChg>
        <pc:spChg chg="add mod">
          <ac:chgData name="Talib Hussain" userId="46b98cda-295a-48d7-b453-399bdc7c0d7d" providerId="ADAL" clId="{C8007884-571C-4270-BECE-1189E598A0E2}" dt="2023-06-12T04:48:02.236" v="8095" actId="20577"/>
          <ac:spMkLst>
            <pc:docMk/>
            <pc:sldMk cId="2773784943" sldId="1133"/>
            <ac:spMk id="4" creationId="{A16143B6-B9C8-89C0-1CAC-A2B862B2AE0D}"/>
          </ac:spMkLst>
        </pc:spChg>
      </pc:sldChg>
      <pc:sldChg chg="modSp new del mod">
        <pc:chgData name="Talib Hussain" userId="46b98cda-295a-48d7-b453-399bdc7c0d7d" providerId="ADAL" clId="{C8007884-571C-4270-BECE-1189E598A0E2}" dt="2023-06-12T07:12:44.279" v="8748" actId="47"/>
        <pc:sldMkLst>
          <pc:docMk/>
          <pc:sldMk cId="2778186372" sldId="1134"/>
        </pc:sldMkLst>
        <pc:spChg chg="mod">
          <ac:chgData name="Talib Hussain" userId="46b98cda-295a-48d7-b453-399bdc7c0d7d" providerId="ADAL" clId="{C8007884-571C-4270-BECE-1189E598A0E2}" dt="2023-06-12T05:07:31.792" v="8260" actId="20577"/>
          <ac:spMkLst>
            <pc:docMk/>
            <pc:sldMk cId="2778186372" sldId="1134"/>
            <ac:spMk id="2" creationId="{5E91A7D7-20A0-2D7F-9208-9E04DE328E09}"/>
          </ac:spMkLst>
        </pc:spChg>
        <pc:spChg chg="mod">
          <ac:chgData name="Talib Hussain" userId="46b98cda-295a-48d7-b453-399bdc7c0d7d" providerId="ADAL" clId="{C8007884-571C-4270-BECE-1189E598A0E2}" dt="2023-06-12T05:07:33.897" v="8262" actId="20577"/>
          <ac:spMkLst>
            <pc:docMk/>
            <pc:sldMk cId="2778186372" sldId="1134"/>
            <ac:spMk id="3" creationId="{DCBFF679-E6F8-3E33-D6AC-BC547CCA92AE}"/>
          </ac:spMkLst>
        </pc:spChg>
      </pc:sldChg>
      <pc:sldChg chg="modSp new del mod">
        <pc:chgData name="Talib Hussain" userId="46b98cda-295a-48d7-b453-399bdc7c0d7d" providerId="ADAL" clId="{C8007884-571C-4270-BECE-1189E598A0E2}" dt="2023-06-12T07:12:44.279" v="8748" actId="47"/>
        <pc:sldMkLst>
          <pc:docMk/>
          <pc:sldMk cId="2824825875" sldId="1135"/>
        </pc:sldMkLst>
        <pc:spChg chg="mod">
          <ac:chgData name="Talib Hussain" userId="46b98cda-295a-48d7-b453-399bdc7c0d7d" providerId="ADAL" clId="{C8007884-571C-4270-BECE-1189E598A0E2}" dt="2023-06-12T05:09:43.120" v="8291" actId="20577"/>
          <ac:spMkLst>
            <pc:docMk/>
            <pc:sldMk cId="2824825875" sldId="1135"/>
            <ac:spMk id="2" creationId="{AAE4EA12-BD95-3DAB-4646-6ED98C6A363F}"/>
          </ac:spMkLst>
        </pc:spChg>
        <pc:spChg chg="mod">
          <ac:chgData name="Talib Hussain" userId="46b98cda-295a-48d7-b453-399bdc7c0d7d" providerId="ADAL" clId="{C8007884-571C-4270-BECE-1189E598A0E2}" dt="2023-06-12T05:09:45.488" v="8293" actId="20577"/>
          <ac:spMkLst>
            <pc:docMk/>
            <pc:sldMk cId="2824825875" sldId="1135"/>
            <ac:spMk id="3" creationId="{0CC22FDE-F1B6-E83D-EF31-64E710FBA8CA}"/>
          </ac:spMkLst>
        </pc:spChg>
      </pc:sldChg>
      <pc:sldChg chg="modSp new mod">
        <pc:chgData name="Talib Hussain" userId="46b98cda-295a-48d7-b453-399bdc7c0d7d" providerId="ADAL" clId="{C8007884-571C-4270-BECE-1189E598A0E2}" dt="2023-06-12T05:12:15.296" v="8315" actId="20577"/>
        <pc:sldMkLst>
          <pc:docMk/>
          <pc:sldMk cId="1967253011" sldId="1136"/>
        </pc:sldMkLst>
        <pc:spChg chg="mod">
          <ac:chgData name="Talib Hussain" userId="46b98cda-295a-48d7-b453-399bdc7c0d7d" providerId="ADAL" clId="{C8007884-571C-4270-BECE-1189E598A0E2}" dt="2023-06-12T05:12:09.551" v="8302" actId="20577"/>
          <ac:spMkLst>
            <pc:docMk/>
            <pc:sldMk cId="1967253011" sldId="1136"/>
            <ac:spMk id="2" creationId="{F806D559-CD28-86C2-2E48-A89AB554352D}"/>
          </ac:spMkLst>
        </pc:spChg>
        <pc:spChg chg="mod">
          <ac:chgData name="Talib Hussain" userId="46b98cda-295a-48d7-b453-399bdc7c0d7d" providerId="ADAL" clId="{C8007884-571C-4270-BECE-1189E598A0E2}" dt="2023-06-12T05:12:15.296" v="8315" actId="20577"/>
          <ac:spMkLst>
            <pc:docMk/>
            <pc:sldMk cId="1967253011" sldId="1136"/>
            <ac:spMk id="3" creationId="{A059B5D9-328E-DC4A-1391-4C462AF438E4}"/>
          </ac:spMkLst>
        </pc:spChg>
      </pc:sldChg>
      <pc:sldChg chg="modSp new del mod ord">
        <pc:chgData name="Talib Hussain" userId="46b98cda-295a-48d7-b453-399bdc7c0d7d" providerId="ADAL" clId="{C8007884-571C-4270-BECE-1189E598A0E2}" dt="2023-06-12T07:12:44.279" v="8748" actId="47"/>
        <pc:sldMkLst>
          <pc:docMk/>
          <pc:sldMk cId="2533580345" sldId="1137"/>
        </pc:sldMkLst>
        <pc:spChg chg="mod">
          <ac:chgData name="Talib Hussain" userId="46b98cda-295a-48d7-b453-399bdc7c0d7d" providerId="ADAL" clId="{C8007884-571C-4270-BECE-1189E598A0E2}" dt="2023-06-12T06:23:49.986" v="8702" actId="20577"/>
          <ac:spMkLst>
            <pc:docMk/>
            <pc:sldMk cId="2533580345" sldId="1137"/>
            <ac:spMk id="3" creationId="{1DC78778-3DF0-668A-C390-6590ECC02195}"/>
          </ac:spMkLst>
        </pc:spChg>
      </pc:sldChg>
      <pc:sldChg chg="modSp new del mod">
        <pc:chgData name="Talib Hussain" userId="46b98cda-295a-48d7-b453-399bdc7c0d7d" providerId="ADAL" clId="{C8007884-571C-4270-BECE-1189E598A0E2}" dt="2023-06-12T07:12:44.279" v="8748" actId="47"/>
        <pc:sldMkLst>
          <pc:docMk/>
          <pc:sldMk cId="206537598" sldId="1138"/>
        </pc:sldMkLst>
        <pc:spChg chg="mod">
          <ac:chgData name="Talib Hussain" userId="46b98cda-295a-48d7-b453-399bdc7c0d7d" providerId="ADAL" clId="{C8007884-571C-4270-BECE-1189E598A0E2}" dt="2023-06-12T05:25:49.485" v="8350" actId="20577"/>
          <ac:spMkLst>
            <pc:docMk/>
            <pc:sldMk cId="206537598" sldId="1138"/>
            <ac:spMk id="2" creationId="{0518AF40-89DD-2815-9345-7DAD26FE0468}"/>
          </ac:spMkLst>
        </pc:spChg>
        <pc:spChg chg="mod">
          <ac:chgData name="Talib Hussain" userId="46b98cda-295a-48d7-b453-399bdc7c0d7d" providerId="ADAL" clId="{C8007884-571C-4270-BECE-1189E598A0E2}" dt="2023-06-12T05:25:56.005" v="8352" actId="20577"/>
          <ac:spMkLst>
            <pc:docMk/>
            <pc:sldMk cId="206537598" sldId="1138"/>
            <ac:spMk id="3" creationId="{8A33BF2A-E165-6D38-30B7-4450DF280DAE}"/>
          </ac:spMkLst>
        </pc:spChg>
      </pc:sldChg>
      <pc:sldChg chg="modSp new del mod">
        <pc:chgData name="Talib Hussain" userId="46b98cda-295a-48d7-b453-399bdc7c0d7d" providerId="ADAL" clId="{C8007884-571C-4270-BECE-1189E598A0E2}" dt="2023-06-12T07:12:44.279" v="8748" actId="47"/>
        <pc:sldMkLst>
          <pc:docMk/>
          <pc:sldMk cId="1773895971" sldId="1139"/>
        </pc:sldMkLst>
        <pc:spChg chg="mod">
          <ac:chgData name="Talib Hussain" userId="46b98cda-295a-48d7-b453-399bdc7c0d7d" providerId="ADAL" clId="{C8007884-571C-4270-BECE-1189E598A0E2}" dt="2023-06-12T05:27:40.789" v="8371" actId="20577"/>
          <ac:spMkLst>
            <pc:docMk/>
            <pc:sldMk cId="1773895971" sldId="1139"/>
            <ac:spMk id="2" creationId="{4969FF6D-1AC6-F43E-F4E1-DDCE1EF2A275}"/>
          </ac:spMkLst>
        </pc:spChg>
        <pc:spChg chg="mod">
          <ac:chgData name="Talib Hussain" userId="46b98cda-295a-48d7-b453-399bdc7c0d7d" providerId="ADAL" clId="{C8007884-571C-4270-BECE-1189E598A0E2}" dt="2023-06-12T05:27:47.380" v="8373" actId="20577"/>
          <ac:spMkLst>
            <pc:docMk/>
            <pc:sldMk cId="1773895971" sldId="1139"/>
            <ac:spMk id="3" creationId="{91D0295D-988D-DE3D-F504-CAC326FC0EEF}"/>
          </ac:spMkLst>
        </pc:spChg>
      </pc:sldChg>
      <pc:sldChg chg="modSp new del mod">
        <pc:chgData name="Talib Hussain" userId="46b98cda-295a-48d7-b453-399bdc7c0d7d" providerId="ADAL" clId="{C8007884-571C-4270-BECE-1189E598A0E2}" dt="2023-06-12T07:12:44.279" v="8748" actId="47"/>
        <pc:sldMkLst>
          <pc:docMk/>
          <pc:sldMk cId="1506571119" sldId="1140"/>
        </pc:sldMkLst>
        <pc:spChg chg="mod">
          <ac:chgData name="Talib Hussain" userId="46b98cda-295a-48d7-b453-399bdc7c0d7d" providerId="ADAL" clId="{C8007884-571C-4270-BECE-1189E598A0E2}" dt="2023-06-12T05:30:50.068" v="8390" actId="20577"/>
          <ac:spMkLst>
            <pc:docMk/>
            <pc:sldMk cId="1506571119" sldId="1140"/>
            <ac:spMk id="2" creationId="{1921AB89-D126-F9A4-A39E-A3DAE3FD3C24}"/>
          </ac:spMkLst>
        </pc:spChg>
        <pc:spChg chg="mod">
          <ac:chgData name="Talib Hussain" userId="46b98cda-295a-48d7-b453-399bdc7c0d7d" providerId="ADAL" clId="{C8007884-571C-4270-BECE-1189E598A0E2}" dt="2023-06-12T05:32:16.284" v="8406" actId="20577"/>
          <ac:spMkLst>
            <pc:docMk/>
            <pc:sldMk cId="1506571119" sldId="1140"/>
            <ac:spMk id="3" creationId="{4B1712B6-4D00-40A1-79DE-DFF634787450}"/>
          </ac:spMkLst>
        </pc:spChg>
      </pc:sldChg>
      <pc:sldChg chg="modSp new del mod">
        <pc:chgData name="Talib Hussain" userId="46b98cda-295a-48d7-b453-399bdc7c0d7d" providerId="ADAL" clId="{C8007884-571C-4270-BECE-1189E598A0E2}" dt="2023-06-12T07:12:44.279" v="8748" actId="47"/>
        <pc:sldMkLst>
          <pc:docMk/>
          <pc:sldMk cId="1666955079" sldId="1141"/>
        </pc:sldMkLst>
        <pc:spChg chg="mod">
          <ac:chgData name="Talib Hussain" userId="46b98cda-295a-48d7-b453-399bdc7c0d7d" providerId="ADAL" clId="{C8007884-571C-4270-BECE-1189E598A0E2}" dt="2023-06-12T05:38:47.698" v="8435" actId="20577"/>
          <ac:spMkLst>
            <pc:docMk/>
            <pc:sldMk cId="1666955079" sldId="1141"/>
            <ac:spMk id="2" creationId="{964EA612-7FB7-BF65-E763-8B15726F0ECE}"/>
          </ac:spMkLst>
        </pc:spChg>
        <pc:spChg chg="mod">
          <ac:chgData name="Talib Hussain" userId="46b98cda-295a-48d7-b453-399bdc7c0d7d" providerId="ADAL" clId="{C8007884-571C-4270-BECE-1189E598A0E2}" dt="2023-06-12T05:38:58.230" v="8438"/>
          <ac:spMkLst>
            <pc:docMk/>
            <pc:sldMk cId="1666955079" sldId="1141"/>
            <ac:spMk id="3" creationId="{16DBF73D-2833-47F7-374D-BA45CE856BB0}"/>
          </ac:spMkLst>
        </pc:spChg>
      </pc:sldChg>
      <pc:sldChg chg="modSp new del mod">
        <pc:chgData name="Talib Hussain" userId="46b98cda-295a-48d7-b453-399bdc7c0d7d" providerId="ADAL" clId="{C8007884-571C-4270-BECE-1189E598A0E2}" dt="2023-06-12T07:12:44.279" v="8748" actId="47"/>
        <pc:sldMkLst>
          <pc:docMk/>
          <pc:sldMk cId="3288649483" sldId="1142"/>
        </pc:sldMkLst>
        <pc:spChg chg="mod">
          <ac:chgData name="Talib Hussain" userId="46b98cda-295a-48d7-b453-399bdc7c0d7d" providerId="ADAL" clId="{C8007884-571C-4270-BECE-1189E598A0E2}" dt="2023-06-12T05:41:18.874" v="8463" actId="20577"/>
          <ac:spMkLst>
            <pc:docMk/>
            <pc:sldMk cId="3288649483" sldId="1142"/>
            <ac:spMk id="2" creationId="{8E7EC382-BAFF-10F9-DA89-00B55B01DDE2}"/>
          </ac:spMkLst>
        </pc:spChg>
        <pc:spChg chg="mod">
          <ac:chgData name="Talib Hussain" userId="46b98cda-295a-48d7-b453-399bdc7c0d7d" providerId="ADAL" clId="{C8007884-571C-4270-BECE-1189E598A0E2}" dt="2023-06-12T05:41:21.226" v="8465" actId="20577"/>
          <ac:spMkLst>
            <pc:docMk/>
            <pc:sldMk cId="3288649483" sldId="1142"/>
            <ac:spMk id="3" creationId="{D2A374DF-214D-2543-CB9E-DB7FB19CB12E}"/>
          </ac:spMkLst>
        </pc:spChg>
      </pc:sldChg>
      <pc:sldChg chg="modSp new del mod">
        <pc:chgData name="Talib Hussain" userId="46b98cda-295a-48d7-b453-399bdc7c0d7d" providerId="ADAL" clId="{C8007884-571C-4270-BECE-1189E598A0E2}" dt="2023-06-12T07:12:44.279" v="8748" actId="47"/>
        <pc:sldMkLst>
          <pc:docMk/>
          <pc:sldMk cId="484113404" sldId="1143"/>
        </pc:sldMkLst>
        <pc:spChg chg="mod">
          <ac:chgData name="Talib Hussain" userId="46b98cda-295a-48d7-b453-399bdc7c0d7d" providerId="ADAL" clId="{C8007884-571C-4270-BECE-1189E598A0E2}" dt="2023-06-12T05:41:35.578" v="8475" actId="20577"/>
          <ac:spMkLst>
            <pc:docMk/>
            <pc:sldMk cId="484113404" sldId="1143"/>
            <ac:spMk id="2" creationId="{E105CCFB-BA7A-AC43-2563-9A5EDB37805F}"/>
          </ac:spMkLst>
        </pc:spChg>
        <pc:spChg chg="mod">
          <ac:chgData name="Talib Hussain" userId="46b98cda-295a-48d7-b453-399bdc7c0d7d" providerId="ADAL" clId="{C8007884-571C-4270-BECE-1189E598A0E2}" dt="2023-06-12T05:41:37.740" v="8476"/>
          <ac:spMkLst>
            <pc:docMk/>
            <pc:sldMk cId="484113404" sldId="1143"/>
            <ac:spMk id="3" creationId="{8C709CE6-98B8-1BA5-47B2-DD615370A10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249A5-3D07-478D-AA3B-4A02284C7355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C9ED3-1D48-41BD-AFF7-002C4C639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811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from: </a:t>
            </a:r>
            <a:r>
              <a:rPr lang="en-CA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</a:rPr>
              <a:t>https://img.freepik.com/premium-photo/phone-mobile-application-development-concept-mobile-internet-3d-illustration_76964-5164.jpg?size=626&amp;ext=jpg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93499-AB9F-4349-B66E-3ACF1F1CDA8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981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D5A3-6768-C418-37F1-F5A84F00D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8B9B4-DE8A-4FC3-3746-7B86D4BA9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07A07-7E94-D9EB-19CD-CCB860E6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F6FB3-3DF5-95BA-1D06-3C8FA00D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E8076-8C13-6E4E-C86F-64FC79EB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698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8EC8-10C2-1AD6-D46B-64E5D621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0FF99-8487-92B0-E5BE-D7AAB1F8E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D486A-94A9-DBAA-113A-4805F0ABB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D520E-1080-8BE8-B41D-816269EF6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BA188-69AE-107B-7FEA-77674DB0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585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F00C62-729A-8AFC-E72B-E71348E4F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104A3-852A-E461-5E18-736533DDB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F31DA-8C82-1FD4-1AC2-33A7F40E4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3C6BD-85FA-ABE5-AEB2-D7791F47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EC7CE-35C8-4BAA-5EC7-809B52F5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759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06BB-7C92-8668-CC1A-F29B46DA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E302E-BB89-1ECA-7397-DAF315002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8113E-C856-7B14-C95B-754D7065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03BF9-7240-48D3-E61C-DABE268C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104B9-2511-7D1E-FF84-01392EB4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508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A233-8B5C-2A98-D29F-8B586F02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909F4-F0C4-C12E-2E00-40E425E2F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8367D-5166-17F7-8111-133CAA70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383A5-6069-CE8B-1F6B-803FC68A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864EC-3FBA-CDDC-9C12-2BF3DCD2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202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1235-49B4-415B-20E0-50D9B1FD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19607-ED13-5345-8761-CCAB179BE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B4474-E561-3162-886C-AA1707764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62F09-D154-5012-8836-E6FC8D34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0F1BC-E7BB-4483-4A97-2C64B2EA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A8822-6143-0D7B-283A-160BC0D2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702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B82B-CB4B-6C82-B7CE-298FAB91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80161-65E6-B24D-A24A-8A1B9A66A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2929A-F105-A3BC-DA58-45C3022F1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B53B9-1980-E5FF-B1EE-B5B6E5BB8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CB724-14CE-952E-1400-B38469E1A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1CF09-5022-7678-424D-367D96A7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E1C06-36D8-72A7-E072-C52B0858A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19F8D-C787-CBC3-F4C4-E998F497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384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84B1-A832-4076-2E88-3F9EE83B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E342-57BF-DCD0-A7B2-5CCA02909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4B29E-9283-FD61-1173-8F117559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F682F-055B-3DB5-5066-38384375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268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B16D6-34E6-CC5E-1E9E-D034B783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8A3C0-3A72-B22F-5069-98104DB9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9498B-BD07-401A-861D-D70CFABA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94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FFC1-7746-BE86-9011-C11BC48D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93DAB-19D9-1C67-6B6D-1FC51C12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D2C9E-61FD-A95C-259B-2BC682569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25963-E9DE-E5D7-357F-C0E40D6B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EA2DE-6917-C0B5-7C0E-6BC7E1BE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F5345-CD71-FFE9-F84F-99347118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021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1280-A07C-D086-F92D-3473EBD6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23608-9024-2949-32FE-212E4ECB4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16150-A36E-5BF3-32F4-0A52DA562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98727-715A-8D10-DA76-66D27642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C1D6-F417-41B4-9E1C-6930DD224DCB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DE259-7E90-0940-FEE4-5E6FBE5C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33084-31F0-83E7-2FAC-22613DCE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41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78407-172A-0530-F48B-040375AA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F5610-F622-8BBF-2A9D-0E3428BBD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C46F-B71D-A697-7108-0D7E463D4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FC1D6-F417-41B4-9E1C-6930DD224DCB}" type="datetimeFigureOut">
              <a:rPr lang="en-CA" smtClean="0"/>
              <a:t>2023-06-12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85D0D-1305-CFDF-1C22-92D742D8C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A96C0-7D2A-C940-4DCF-5B0A4D6CD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83948-D219-4D1C-825D-F5B90F0262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245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eterchege.hashnode.dev/stateful-and-stateless-components-in-jetpack-compose" TargetMode="External"/><Relationship Id="rId2" Type="http://schemas.openxmlformats.org/officeDocument/2006/relationships/hyperlink" Target="https://developer.android.com/jetpack/compose/state#stateful-vs-stateles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kotlin/androidx/compose/foundation/lazy/LazyListScope" TargetMode="External"/><Relationship Id="rId2" Type="http://schemas.openxmlformats.org/officeDocument/2006/relationships/hyperlink" Target="https://developer.android.com/jetpack/compose/lis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mal7othify/lists-using-lazycolumn-in-jetpack-compose-c70c39805fbc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codelabs/jetpack-compose-stat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dheerubhadoria/compose-multi-platform-login-screen-android-ios-desktop-app-1df1dd42493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kotlin/androidx/compose/ui/text/input/KeyboardType" TargetMode="External"/><Relationship Id="rId2" Type="http://schemas.openxmlformats.org/officeDocument/2006/relationships/hyperlink" Target="https://developer.android.com/reference/kotlin/androidx/compose/foundation/text/KeyboardOption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androiddev.com/you-might-be-creating-your-states-wrong-jetpack-compose-b8b1aff1bcd8" TargetMode="External"/><Relationship Id="rId2" Type="http://schemas.openxmlformats.org/officeDocument/2006/relationships/hyperlink" Target="https://dev.to/zachklipp/remember-mutablestateof-a-cheat-sheet-10m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osables.com/tutorials/state" TargetMode="External"/><Relationship Id="rId2" Type="http://schemas.openxmlformats.org/officeDocument/2006/relationships/hyperlink" Target="https://medium.com/@takahirom/jetpack-compose-state-guideline-494d467b6e7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electronics, electronic device, gadget, mobile phone&#10;&#10;Description automatically generated">
            <a:extLst>
              <a:ext uri="{FF2B5EF4-FFF2-40B4-BE49-F238E27FC236}">
                <a16:creationId xmlns:a16="http://schemas.microsoft.com/office/drawing/2014/main" id="{28EDAE0A-81D1-1430-A511-DE26F2CD7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-16292"/>
            <a:ext cx="6876000" cy="6876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88EC2C-6139-4D64-A2EF-C1DFB1FED64F}"/>
              </a:ext>
            </a:extLst>
          </p:cNvPr>
          <p:cNvSpPr/>
          <p:nvPr/>
        </p:nvSpPr>
        <p:spPr>
          <a:xfrm>
            <a:off x="-1" y="-16292"/>
            <a:ext cx="5542156" cy="6874292"/>
          </a:xfrm>
          <a:prstGeom prst="rect">
            <a:avLst/>
          </a:prstGeom>
          <a:gradFill flip="none" rotWithShape="1">
            <a:gsLst>
              <a:gs pos="5000">
                <a:schemeClr val="tx2">
                  <a:lumMod val="50000"/>
                </a:schemeClr>
              </a:gs>
              <a:gs pos="89000">
                <a:srgbClr val="06C5D4"/>
              </a:gs>
              <a:gs pos="100000">
                <a:srgbClr val="25EBF9"/>
              </a:gs>
              <a:gs pos="25000">
                <a:schemeClr val="accent1">
                  <a:lumMod val="89000"/>
                </a:schemeClr>
              </a:gs>
              <a:gs pos="49000">
                <a:schemeClr val="accent1">
                  <a:lumMod val="7000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5BA31-765E-4658-93D7-D508FF1B9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99" y="2353004"/>
            <a:ext cx="3917794" cy="3377235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420-731-AB</a:t>
            </a:r>
          </a:p>
          <a:p>
            <a:pPr algn="l"/>
            <a:r>
              <a:rPr lang="en-US" sz="2800" b="1" dirty="0">
                <a:solidFill>
                  <a:schemeClr val="bg1"/>
                </a:solidFill>
              </a:rPr>
              <a:t>Instructor: Talib Hussain</a:t>
            </a:r>
          </a:p>
          <a:p>
            <a:pPr algn="l"/>
            <a:endParaRPr lang="en-US" sz="2800" b="1" dirty="0">
              <a:solidFill>
                <a:schemeClr val="bg1"/>
              </a:solidFill>
            </a:endParaRPr>
          </a:p>
          <a:p>
            <a:pPr algn="l"/>
            <a:r>
              <a:rPr lang="en-US" sz="2800" b="1" dirty="0">
                <a:solidFill>
                  <a:schemeClr val="bg1"/>
                </a:solidFill>
              </a:rPr>
              <a:t>Day 5: State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31416-0260-4F3B-9054-FE02787D7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-407859"/>
            <a:ext cx="5542156" cy="1955616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</a:rPr>
              <a:t>Related Technologies for Multiplatform Applications</a:t>
            </a:r>
            <a:endParaRPr lang="en-CA" sz="4000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2FFE9E-4E08-47CA-820B-DCF8CEF0F86F}"/>
              </a:ext>
            </a:extLst>
          </p:cNvPr>
          <p:cNvCxnSpPr/>
          <p:nvPr/>
        </p:nvCxnSpPr>
        <p:spPr>
          <a:xfrm>
            <a:off x="130099" y="1932785"/>
            <a:ext cx="3429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27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595-545B-0652-436A-5A863122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Stateless vs Stateful Components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A048-8D4C-A138-7D8C-37DDDDA3F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22876" cy="50323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Another good design principle is to create stateless components wherever possible.</a:t>
            </a:r>
          </a:p>
          <a:p>
            <a:r>
              <a:rPr lang="en-US" dirty="0"/>
              <a:t>This lets us separate the logic for displaying the data from the source of the data</a:t>
            </a:r>
          </a:p>
          <a:p>
            <a:pPr lvl="1"/>
            <a:r>
              <a:rPr lang="en-US" dirty="0"/>
              <a:t>We can do this by hoisting state.</a:t>
            </a:r>
          </a:p>
          <a:p>
            <a:r>
              <a:rPr lang="en-US" dirty="0"/>
              <a:t>In turn, this lets us</a:t>
            </a:r>
          </a:p>
          <a:p>
            <a:pPr lvl="1"/>
            <a:r>
              <a:rPr lang="en-US" dirty="0"/>
              <a:t>Re-use the display component for multiple different sources of data.</a:t>
            </a:r>
          </a:p>
          <a:p>
            <a:pPr lvl="1"/>
            <a:r>
              <a:rPr lang="en-US" dirty="0"/>
              <a:t>"preview" the stateless component </a:t>
            </a:r>
          </a:p>
          <a:p>
            <a:pPr lvl="2"/>
            <a:r>
              <a:rPr lang="en-US" dirty="0"/>
              <a:t>@preview to preview in Studio, but can't take any parameters</a:t>
            </a:r>
          </a:p>
          <a:p>
            <a:pPr lvl="2"/>
            <a:r>
              <a:rPr lang="en-US" dirty="0"/>
              <a:t>To be discussed later</a:t>
            </a:r>
          </a:p>
          <a:p>
            <a:pPr lvl="1"/>
            <a:r>
              <a:rPr lang="en-US" dirty="0"/>
              <a:t>Perform easier testing</a:t>
            </a:r>
          </a:p>
          <a:p>
            <a:r>
              <a:rPr lang="en-US" dirty="0"/>
              <a:t>As you develop reusable </a:t>
            </a:r>
            <a:r>
              <a:rPr lang="en-US" dirty="0" err="1"/>
              <a:t>Composables</a:t>
            </a:r>
            <a:r>
              <a:rPr lang="en-US" dirty="0"/>
              <a:t>, you often want to expose both a Stateful and a Stateless version of the same composable</a:t>
            </a:r>
          </a:p>
          <a:p>
            <a:pPr lvl="1"/>
            <a:r>
              <a:rPr lang="en-US" dirty="0"/>
              <a:t>This results in pairs of similarly named components.  One that holds state and one that doesn't</a:t>
            </a:r>
          </a:p>
          <a:p>
            <a:pPr lvl="1"/>
            <a:r>
              <a:rPr lang="en-US" dirty="0"/>
              <a:t>One naming technique for a given pair is to use the exact same component name (but parameters will vary).</a:t>
            </a:r>
          </a:p>
          <a:p>
            <a:pPr lvl="1"/>
            <a:r>
              <a:rPr lang="en-US" dirty="0"/>
              <a:t>Another is to use similar but different names, and be consistent across your components.</a:t>
            </a:r>
          </a:p>
          <a:p>
            <a:pPr lvl="1"/>
            <a:r>
              <a:rPr lang="en-US" dirty="0"/>
              <a:t>You can also explicitly use the word Stateless or Stateful in the component name for clarity.</a:t>
            </a:r>
          </a:p>
          <a:p>
            <a:pPr lvl="2"/>
            <a:r>
              <a:rPr lang="en-US" dirty="0"/>
              <a:t>Note: In Flutter, this is the naming approach used.</a:t>
            </a:r>
          </a:p>
          <a:p>
            <a:r>
              <a:rPr lang="en-US" dirty="0"/>
              <a:t>Links:</a:t>
            </a:r>
          </a:p>
          <a:p>
            <a:pPr lvl="1"/>
            <a:r>
              <a:rPr lang="en-US" dirty="0">
                <a:hlinkClick r:id="rId2"/>
              </a:rPr>
              <a:t>https://developer.android.com/jetpack/compose/state#stateful-vs-stateless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https://peterchege.hashnode.dev/stateful-and-stateless-components-in-jetpack-compose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5089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3945-5477-CF49-0197-3763A1F68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859"/>
            <a:ext cx="10515600" cy="1325563"/>
          </a:xfrm>
        </p:spPr>
        <p:txBody>
          <a:bodyPr/>
          <a:lstStyle/>
          <a:p>
            <a:r>
              <a:rPr lang="en-US" dirty="0"/>
              <a:t>Example: Stateful vs Stateless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A6DE0-D814-5AC0-6C61-BBDD66897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242"/>
            <a:ext cx="10515600" cy="559675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CA" dirty="0"/>
              <a:t>/* Stateful Component */</a:t>
            </a:r>
          </a:p>
          <a:p>
            <a:pPr marL="0" indent="0">
              <a:buNone/>
            </a:pPr>
            <a:r>
              <a:rPr lang="en-CA" dirty="0"/>
              <a:t>@Composable</a:t>
            </a:r>
          </a:p>
          <a:p>
            <a:pPr marL="0" indent="0">
              <a:buNone/>
            </a:pPr>
            <a:r>
              <a:rPr lang="en-CA" dirty="0"/>
              <a:t>fun </a:t>
            </a:r>
            <a:r>
              <a:rPr lang="en-CA" dirty="0" err="1"/>
              <a:t>HelloScreen</a:t>
            </a:r>
            <a:r>
              <a:rPr lang="en-CA" dirty="0"/>
              <a:t>() {</a:t>
            </a:r>
          </a:p>
          <a:p>
            <a:pPr marL="0" indent="0">
              <a:buNone/>
            </a:pPr>
            <a:r>
              <a:rPr lang="en-CA" dirty="0"/>
              <a:t>    var name by </a:t>
            </a:r>
            <a:r>
              <a:rPr lang="en-CA" dirty="0" err="1"/>
              <a:t>rememberSaveable</a:t>
            </a:r>
            <a:r>
              <a:rPr lang="en-CA" dirty="0"/>
              <a:t> { </a:t>
            </a:r>
            <a:r>
              <a:rPr lang="en-CA" dirty="0" err="1"/>
              <a:t>mutableStateOf</a:t>
            </a:r>
            <a:r>
              <a:rPr lang="en-CA" dirty="0"/>
              <a:t>("") 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HelloContent</a:t>
            </a:r>
            <a:r>
              <a:rPr lang="en-CA" dirty="0"/>
              <a:t>(name = name, </a:t>
            </a:r>
            <a:r>
              <a:rPr lang="en-CA" dirty="0" err="1"/>
              <a:t>onNameChange</a:t>
            </a:r>
            <a:r>
              <a:rPr lang="en-CA" dirty="0"/>
              <a:t> = { name = it })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/* Stateless Component */</a:t>
            </a:r>
          </a:p>
          <a:p>
            <a:pPr marL="0" indent="0">
              <a:buNone/>
            </a:pPr>
            <a:r>
              <a:rPr lang="en-CA" dirty="0"/>
              <a:t>@Composable</a:t>
            </a:r>
          </a:p>
          <a:p>
            <a:pPr marL="0" indent="0">
              <a:buNone/>
            </a:pPr>
            <a:r>
              <a:rPr lang="en-CA" dirty="0"/>
              <a:t>fun </a:t>
            </a:r>
            <a:r>
              <a:rPr lang="en-CA" dirty="0" err="1"/>
              <a:t>HelloContent</a:t>
            </a:r>
            <a:r>
              <a:rPr lang="en-CA" dirty="0"/>
              <a:t>(name: String, </a:t>
            </a:r>
            <a:r>
              <a:rPr lang="en-CA" dirty="0" err="1"/>
              <a:t>onNameChange</a:t>
            </a:r>
            <a:r>
              <a:rPr lang="en-CA" dirty="0"/>
              <a:t>: (String) -&gt; Unit) {</a:t>
            </a:r>
          </a:p>
          <a:p>
            <a:pPr marL="0" indent="0">
              <a:buNone/>
            </a:pPr>
            <a:r>
              <a:rPr lang="en-CA" dirty="0"/>
              <a:t>    Column(modifier = </a:t>
            </a:r>
            <a:r>
              <a:rPr lang="en-CA" dirty="0" err="1"/>
              <a:t>Modifier.padding</a:t>
            </a:r>
            <a:r>
              <a:rPr lang="en-CA" dirty="0"/>
              <a:t>(16.dp)) {</a:t>
            </a:r>
          </a:p>
          <a:p>
            <a:pPr marL="0" indent="0">
              <a:buNone/>
            </a:pPr>
            <a:r>
              <a:rPr lang="en-CA" dirty="0"/>
              <a:t>        Text(</a:t>
            </a:r>
          </a:p>
          <a:p>
            <a:pPr marL="0" indent="0">
              <a:buNone/>
            </a:pPr>
            <a:r>
              <a:rPr lang="en-CA" dirty="0"/>
              <a:t>            text = "Hello, $name",</a:t>
            </a:r>
          </a:p>
          <a:p>
            <a:pPr marL="0" indent="0">
              <a:buNone/>
            </a:pPr>
            <a:r>
              <a:rPr lang="en-CA" dirty="0"/>
              <a:t>            modifier = </a:t>
            </a:r>
            <a:r>
              <a:rPr lang="en-CA" dirty="0" err="1"/>
              <a:t>Modifier.padding</a:t>
            </a:r>
            <a:r>
              <a:rPr lang="en-CA" dirty="0"/>
              <a:t>(bottom = 8.dp),</a:t>
            </a:r>
          </a:p>
          <a:p>
            <a:pPr marL="0" indent="0">
              <a:buNone/>
            </a:pPr>
            <a:r>
              <a:rPr lang="en-CA" dirty="0"/>
              <a:t>            style = </a:t>
            </a:r>
            <a:r>
              <a:rPr lang="en-CA" dirty="0" err="1"/>
              <a:t>MaterialTheme.typography.bodyMedium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    )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OutlinedTextField</a:t>
            </a:r>
            <a:r>
              <a:rPr lang="en-CA" dirty="0"/>
              <a:t>(value = name, </a:t>
            </a:r>
            <a:r>
              <a:rPr lang="en-CA" dirty="0" err="1"/>
              <a:t>onValueChange</a:t>
            </a:r>
            <a:r>
              <a:rPr lang="en-CA" dirty="0"/>
              <a:t> = </a:t>
            </a:r>
            <a:r>
              <a:rPr lang="en-CA" dirty="0" err="1"/>
              <a:t>onNameChange</a:t>
            </a:r>
            <a:r>
              <a:rPr lang="en-CA" dirty="0"/>
              <a:t>, label = { Text("Name") })</a:t>
            </a:r>
          </a:p>
          <a:p>
            <a:pPr marL="0" indent="0">
              <a:buNone/>
            </a:pPr>
            <a:r>
              <a:rPr lang="en-CA" dirty="0"/>
              <a:t>    }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5889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481C-081E-31AD-1301-8E6F1AC9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Lists: </a:t>
            </a:r>
            <a:r>
              <a:rPr lang="en-US" dirty="0" err="1"/>
              <a:t>LazyColumn</a:t>
            </a:r>
            <a:r>
              <a:rPr lang="en-US" dirty="0"/>
              <a:t> and </a:t>
            </a:r>
            <a:r>
              <a:rPr lang="en-US" dirty="0" err="1"/>
              <a:t>LazyRow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E335E-8500-01EB-5149-FBD418351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If you need to display a large number of items, or a list of unknown length, then using a layout such as Column can </a:t>
            </a:r>
            <a:r>
              <a:rPr lang="en-US" dirty="0" err="1"/>
              <a:t>can</a:t>
            </a:r>
            <a:r>
              <a:rPr lang="en-US" dirty="0"/>
              <a:t> performance issues</a:t>
            </a:r>
          </a:p>
          <a:p>
            <a:pPr lvl="1"/>
            <a:r>
              <a:rPr lang="en-US" dirty="0"/>
              <a:t>ALL of the items will be composed and laid out whether or not they are visible on the device screen</a:t>
            </a:r>
          </a:p>
          <a:p>
            <a:pPr lvl="1"/>
            <a:r>
              <a:rPr lang="en-US" dirty="0"/>
              <a:t>Note: </a:t>
            </a:r>
            <a:r>
              <a:rPr lang="en-US" dirty="0" err="1"/>
              <a:t>LazyColumn</a:t>
            </a:r>
            <a:r>
              <a:rPr lang="en-US" dirty="0"/>
              <a:t> and </a:t>
            </a:r>
            <a:r>
              <a:rPr lang="en-US" dirty="0" err="1"/>
              <a:t>LazyRow</a:t>
            </a:r>
            <a:r>
              <a:rPr lang="en-US" dirty="0"/>
              <a:t> are equivalent to </a:t>
            </a:r>
            <a:r>
              <a:rPr lang="en-US" dirty="0" err="1"/>
              <a:t>RecyclerView</a:t>
            </a:r>
            <a:r>
              <a:rPr lang="en-US" dirty="0"/>
              <a:t> in Android Views, except entirely new </a:t>
            </a:r>
            <a:r>
              <a:rPr lang="en-US" dirty="0" err="1"/>
              <a:t>composables</a:t>
            </a:r>
            <a:r>
              <a:rPr lang="en-US" dirty="0"/>
              <a:t> are created as the user scrolls through the list.</a:t>
            </a:r>
          </a:p>
          <a:p>
            <a:r>
              <a:rPr lang="en-US" dirty="0" err="1"/>
              <a:t>LazyColumn</a:t>
            </a:r>
            <a:r>
              <a:rPr lang="en-US" dirty="0"/>
              <a:t> and </a:t>
            </a:r>
            <a:r>
              <a:rPr lang="en-US" dirty="0" err="1"/>
              <a:t>LazyRow</a:t>
            </a:r>
            <a:r>
              <a:rPr lang="en-US" dirty="0"/>
              <a:t> are two components that will only compose and layout those items that are current visible on the screen.</a:t>
            </a:r>
          </a:p>
          <a:p>
            <a:r>
              <a:rPr lang="en-US" dirty="0"/>
              <a:t>They produce a vertical or horizontal scrolling list.</a:t>
            </a:r>
          </a:p>
          <a:p>
            <a:r>
              <a:rPr lang="en-US" dirty="0"/>
              <a:t>These two components are a bit different from most other layouts in Compose.</a:t>
            </a:r>
          </a:p>
          <a:p>
            <a:r>
              <a:rPr lang="en-US" dirty="0"/>
              <a:t>Inside the braces, instead of specifying </a:t>
            </a:r>
            <a:r>
              <a:rPr lang="en-US" dirty="0" err="1"/>
              <a:t>Composables</a:t>
            </a:r>
            <a:r>
              <a:rPr lang="en-US" dirty="0"/>
              <a:t> directly, you specify a sequence of specific commands to describe the item contents.</a:t>
            </a:r>
          </a:p>
          <a:p>
            <a:pPr lvl="1"/>
            <a:r>
              <a:rPr lang="en-CA" dirty="0"/>
              <a:t>Technically this is termed a domain-specific language (DSL)</a:t>
            </a:r>
          </a:p>
          <a:p>
            <a:endParaRPr lang="en-CA" dirty="0"/>
          </a:p>
          <a:p>
            <a:r>
              <a:rPr lang="en-CA" dirty="0">
                <a:hlinkClick r:id="rId2"/>
              </a:rPr>
              <a:t>https://developer.android.com/jetpack/compose/lists</a:t>
            </a:r>
            <a:r>
              <a:rPr lang="en-CA" dirty="0"/>
              <a:t> </a:t>
            </a:r>
          </a:p>
          <a:p>
            <a:r>
              <a:rPr lang="en-CA" dirty="0">
                <a:hlinkClick r:id="rId3"/>
              </a:rPr>
              <a:t>https://developer.android.com/reference/kotlin/androidx/compose/foundation/lazy/LazyListScope</a:t>
            </a:r>
            <a:r>
              <a:rPr lang="en-CA" dirty="0"/>
              <a:t> </a:t>
            </a:r>
          </a:p>
          <a:p>
            <a:r>
              <a:rPr lang="en-CA" dirty="0">
                <a:hlinkClick r:id="rId4"/>
              </a:rPr>
              <a:t>https://medium.com/@mal7othify/lists-using-lazycolumn-in-jetpack-compose-c70c39805fbc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9485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50DD-FDD1-55F0-FC59-B1EEFD6C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item() and items()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D9E28-7E30-387C-5BB9-5AB82EA3D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item() function adds a single items to the layout.</a:t>
            </a:r>
          </a:p>
          <a:p>
            <a:r>
              <a:rPr lang="en-US" dirty="0"/>
              <a:t>The items(Int) function adds a given number of items to the layout</a:t>
            </a:r>
          </a:p>
          <a:p>
            <a:pPr marL="457200" lvl="1" indent="0">
              <a:buNone/>
            </a:pPr>
            <a:r>
              <a:rPr lang="en-CA" dirty="0" err="1"/>
              <a:t>LazyColumn</a:t>
            </a:r>
            <a:r>
              <a:rPr lang="en-CA" dirty="0"/>
              <a:t> {</a:t>
            </a:r>
          </a:p>
          <a:p>
            <a:pPr marL="457200" lvl="1" indent="0">
              <a:buNone/>
            </a:pPr>
            <a:r>
              <a:rPr lang="en-CA" dirty="0"/>
              <a:t>    // Add a single item</a:t>
            </a:r>
          </a:p>
          <a:p>
            <a:pPr marL="457200" lvl="1" indent="0">
              <a:buNone/>
            </a:pPr>
            <a:r>
              <a:rPr lang="en-CA" dirty="0"/>
              <a:t>    item {</a:t>
            </a:r>
          </a:p>
          <a:p>
            <a:pPr marL="457200" lvl="1" indent="0">
              <a:buNone/>
            </a:pPr>
            <a:r>
              <a:rPr lang="en-CA" dirty="0"/>
              <a:t>        Text(text = "First item")</a:t>
            </a:r>
          </a:p>
          <a:p>
            <a:pPr marL="457200" lvl="1" indent="0">
              <a:buNone/>
            </a:pPr>
            <a:r>
              <a:rPr lang="en-CA" dirty="0"/>
              <a:t>    }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    // Add 5 items</a:t>
            </a:r>
          </a:p>
          <a:p>
            <a:pPr marL="457200" lvl="1" indent="0">
              <a:buNone/>
            </a:pPr>
            <a:r>
              <a:rPr lang="en-CA" dirty="0"/>
              <a:t>    items(5) { index -&gt;</a:t>
            </a:r>
          </a:p>
          <a:p>
            <a:pPr marL="457200" lvl="1" indent="0">
              <a:buNone/>
            </a:pPr>
            <a:r>
              <a:rPr lang="en-CA" dirty="0"/>
              <a:t>        Text(text = "Item: $index")</a:t>
            </a:r>
          </a:p>
          <a:p>
            <a:pPr marL="457200" lvl="1" indent="0">
              <a:buNone/>
            </a:pPr>
            <a:r>
              <a:rPr lang="en-CA" dirty="0"/>
              <a:t>    }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    // Add another single item</a:t>
            </a:r>
          </a:p>
          <a:p>
            <a:pPr marL="457200" lvl="1" indent="0">
              <a:buNone/>
            </a:pPr>
            <a:r>
              <a:rPr lang="en-CA" dirty="0"/>
              <a:t>    item {</a:t>
            </a:r>
          </a:p>
          <a:p>
            <a:pPr marL="457200" lvl="1" indent="0">
              <a:buNone/>
            </a:pPr>
            <a:r>
              <a:rPr lang="en-CA" dirty="0"/>
              <a:t>        Text(text = "Last item")</a:t>
            </a:r>
          </a:p>
          <a:p>
            <a:pPr marL="457200" lvl="1" indent="0">
              <a:buNone/>
            </a:pPr>
            <a:r>
              <a:rPr lang="en-CA" dirty="0"/>
              <a:t>    }</a:t>
            </a:r>
          </a:p>
          <a:p>
            <a:pPr marL="457200" lvl="1" indent="0">
              <a:buNone/>
            </a:pPr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5605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5813-F5F0-FAC4-E1AB-4EF94DDCC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list from state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DE21E-FA40-938B-A868-A2669A591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0428"/>
            <a:ext cx="10515600" cy="529721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This example shows use a stateful and stateless component.</a:t>
            </a:r>
          </a:p>
          <a:p>
            <a:pPr lvl="1"/>
            <a:r>
              <a:rPr lang="en-US" dirty="0"/>
              <a:t>You will need to import </a:t>
            </a:r>
            <a:r>
              <a:rPr lang="en-US" dirty="0" err="1"/>
              <a:t>androidx.compose.foundation.lazy.items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CA" dirty="0"/>
              <a:t>/* Stateful */</a:t>
            </a:r>
          </a:p>
          <a:p>
            <a:pPr marL="0" indent="0">
              <a:buNone/>
            </a:pPr>
            <a:r>
              <a:rPr lang="en-CA" dirty="0"/>
              <a:t>@Composable</a:t>
            </a:r>
          </a:p>
          <a:p>
            <a:pPr marL="0" indent="0">
              <a:buNone/>
            </a:pPr>
            <a:r>
              <a:rPr lang="en-CA" dirty="0"/>
              <a:t>fun </a:t>
            </a:r>
            <a:r>
              <a:rPr lang="en-CA" dirty="0" err="1"/>
              <a:t>DisplayList</a:t>
            </a:r>
            <a:r>
              <a:rPr lang="en-CA" dirty="0"/>
              <a:t>() {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val</a:t>
            </a:r>
            <a:r>
              <a:rPr lang="en-CA" dirty="0"/>
              <a:t> </a:t>
            </a:r>
            <a:r>
              <a:rPr lang="en-CA" dirty="0" err="1"/>
              <a:t>idList</a:t>
            </a:r>
            <a:r>
              <a:rPr lang="en-CA" dirty="0"/>
              <a:t> = remember { List&lt;String&gt;(100) { "Item $it" } }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DisplayGivenList</a:t>
            </a:r>
            <a:r>
              <a:rPr lang="en-CA" dirty="0"/>
              <a:t>(</a:t>
            </a:r>
            <a:r>
              <a:rPr lang="en-CA" dirty="0" err="1"/>
              <a:t>idList</a:t>
            </a:r>
            <a:r>
              <a:rPr lang="en-CA" dirty="0"/>
              <a:t> = </a:t>
            </a:r>
            <a:r>
              <a:rPr lang="en-CA" dirty="0" err="1"/>
              <a:t>idList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/* Stateless */</a:t>
            </a:r>
          </a:p>
          <a:p>
            <a:pPr marL="0" indent="0">
              <a:buNone/>
            </a:pPr>
            <a:r>
              <a:rPr lang="en-CA" dirty="0"/>
              <a:t>@Composable</a:t>
            </a:r>
          </a:p>
          <a:p>
            <a:pPr marL="0" indent="0">
              <a:buNone/>
            </a:pPr>
            <a:r>
              <a:rPr lang="en-CA" dirty="0"/>
              <a:t>fun </a:t>
            </a:r>
            <a:r>
              <a:rPr lang="en-CA" dirty="0" err="1"/>
              <a:t>DisplayGivenList</a:t>
            </a:r>
            <a:r>
              <a:rPr lang="en-CA" dirty="0"/>
              <a:t>(</a:t>
            </a:r>
            <a:r>
              <a:rPr lang="en-CA" dirty="0" err="1"/>
              <a:t>idList</a:t>
            </a:r>
            <a:r>
              <a:rPr lang="en-CA" dirty="0"/>
              <a:t>: List&lt;String&gt;) {</a:t>
            </a:r>
          </a:p>
          <a:p>
            <a:pPr marL="0" indent="0">
              <a:buNone/>
            </a:pPr>
            <a:r>
              <a:rPr lang="en-CA" dirty="0"/>
              <a:t>    </a:t>
            </a:r>
            <a:r>
              <a:rPr lang="en-CA" dirty="0" err="1"/>
              <a:t>LazyColumn</a:t>
            </a:r>
            <a:r>
              <a:rPr lang="en-CA" dirty="0"/>
              <a:t> {</a:t>
            </a:r>
          </a:p>
          <a:p>
            <a:pPr marL="0" indent="0">
              <a:buNone/>
            </a:pPr>
            <a:r>
              <a:rPr lang="en-CA" dirty="0"/>
              <a:t>        items(items=</a:t>
            </a:r>
            <a:r>
              <a:rPr lang="en-CA" dirty="0" err="1"/>
              <a:t>idList</a:t>
            </a:r>
            <a:r>
              <a:rPr lang="en-CA" dirty="0"/>
              <a:t>) { id -&gt;</a:t>
            </a:r>
          </a:p>
          <a:p>
            <a:pPr marL="0" indent="0">
              <a:buNone/>
            </a:pPr>
            <a:r>
              <a:rPr lang="en-CA" dirty="0"/>
              <a:t>            Text(text = "" + id)</a:t>
            </a:r>
          </a:p>
          <a:p>
            <a:pPr marL="0" indent="0">
              <a:buNone/>
            </a:pPr>
            <a:r>
              <a:rPr lang="en-CA" dirty="0"/>
              <a:t>        }</a:t>
            </a:r>
          </a:p>
          <a:p>
            <a:pPr marL="0" indent="0">
              <a:buNone/>
            </a:pPr>
            <a:r>
              <a:rPr lang="en-CA" dirty="0"/>
              <a:t>    }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948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D559-CD28-86C2-2E48-A89AB554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9B5D9-328E-DC4A-1391-4C462AF43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Worth 1%</a:t>
            </a:r>
          </a:p>
          <a:p>
            <a:r>
              <a:rPr lang="en-CA" dirty="0">
                <a:hlinkClick r:id="rId2"/>
              </a:rPr>
              <a:t>https://developer.android.com/codelabs/jetpack-compose-state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725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D7D8-1D16-E210-085B-ABBE0377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889B8-8B2C-45E1-8ADA-DE327654B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#1 Showcase</a:t>
            </a:r>
          </a:p>
          <a:p>
            <a:r>
              <a:rPr lang="en-US" dirty="0"/>
              <a:t>Some refactoring</a:t>
            </a:r>
          </a:p>
          <a:p>
            <a:r>
              <a:rPr lang="en-US" dirty="0"/>
              <a:t>Passing state to children</a:t>
            </a:r>
          </a:p>
          <a:p>
            <a:r>
              <a:rPr lang="en-US" dirty="0"/>
              <a:t>Stateless vs Stateful components</a:t>
            </a:r>
          </a:p>
          <a:p>
            <a:r>
              <a:rPr lang="en-US" dirty="0"/>
              <a:t>Displaying Lists</a:t>
            </a:r>
          </a:p>
        </p:txBody>
      </p:sp>
    </p:spTree>
    <p:extLst>
      <p:ext uri="{BB962C8B-B14F-4D97-AF65-F5344CB8AC3E}">
        <p14:creationId xmlns:p14="http://schemas.microsoft.com/office/powerpoint/2010/main" val="307149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DEC6C2-2161-6462-56E8-942AD6DC3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#1 Showcase:</a:t>
            </a:r>
            <a:br>
              <a:rPr lang="en-US" dirty="0"/>
            </a:br>
            <a:r>
              <a:rPr lang="en-US" dirty="0"/>
              <a:t>Let's show off our work…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7AEFB-C3FE-0F2E-9A6C-61A22B311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run your assignment #1 and be ready to share your screen.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942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9454-92B4-0F21-B2C0-130870A1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Refactoring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36E75-C731-76B0-DAF9-435F853EC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Now that we have gotten our coding feet wet and figured out some basics, let's start getting into good coding habits</a:t>
            </a:r>
          </a:p>
          <a:p>
            <a:r>
              <a:rPr lang="en-US" dirty="0"/>
              <a:t>We want to be able to break up our components into separate files.</a:t>
            </a:r>
          </a:p>
          <a:p>
            <a:r>
              <a:rPr lang="en-US" dirty="0"/>
              <a:t>One simple approach is to have one composable per file</a:t>
            </a:r>
          </a:p>
          <a:p>
            <a:r>
              <a:rPr lang="en-US" dirty="0"/>
              <a:t>So, take a few minutes to break out your code into separate files.</a:t>
            </a:r>
          </a:p>
          <a:p>
            <a:r>
              <a:rPr lang="en-US" dirty="0"/>
              <a:t>You can work in your assignment #1 or in your in-class code from last week.</a:t>
            </a:r>
          </a:p>
          <a:p>
            <a:pPr lvl="1"/>
            <a:r>
              <a:rPr lang="en-US" dirty="0"/>
              <a:t>You can also start a new project from the Compose Multiplatform template if you wish and copy over code from the Assignment or in-class code as appropriate.</a:t>
            </a:r>
          </a:p>
          <a:p>
            <a:endParaRPr lang="en-US" dirty="0"/>
          </a:p>
          <a:p>
            <a:r>
              <a:rPr lang="en-US" dirty="0"/>
              <a:t>Some of you had asked about setting up a project from scratch.  I really don't recommend it, but you can try following the directions at this link (after class)</a:t>
            </a:r>
          </a:p>
          <a:p>
            <a:pPr lvl="1"/>
            <a:r>
              <a:rPr lang="en-US" dirty="0">
                <a:hlinkClick r:id="rId2"/>
              </a:rPr>
              <a:t>https://medium.com/@dheerubhadoria/compose-multi-platform-login-screen-android-ios-desktop-app-1df1dd424932</a:t>
            </a:r>
            <a:endParaRPr lang="en-US" dirty="0"/>
          </a:p>
          <a:p>
            <a:pPr lvl="1"/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762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E58F-D57C-E262-AC33-4947BAB8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Entry…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BE40C-F357-32F3-307C-49BE09158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5686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We really don't want to see the password in the text field…</a:t>
            </a:r>
          </a:p>
          <a:p>
            <a:pPr lvl="1"/>
            <a:r>
              <a:rPr lang="en-CA" sz="1600" dirty="0"/>
              <a:t>Add the following property to </a:t>
            </a:r>
            <a:r>
              <a:rPr lang="en-CA" sz="1600" dirty="0" err="1"/>
              <a:t>TextField</a:t>
            </a:r>
            <a:r>
              <a:rPr lang="en-CA" sz="1600" dirty="0"/>
              <a:t>:</a:t>
            </a:r>
          </a:p>
          <a:p>
            <a:pPr marL="914400" lvl="2" indent="0">
              <a:buNone/>
            </a:pPr>
            <a:r>
              <a:rPr lang="en-CA" sz="1200" dirty="0" err="1"/>
              <a:t>visualTransformation</a:t>
            </a:r>
            <a:r>
              <a:rPr lang="en-CA" sz="1200" dirty="0"/>
              <a:t> = </a:t>
            </a:r>
            <a:r>
              <a:rPr lang="en-CA" sz="1200" dirty="0" err="1"/>
              <a:t>PasswordVisualTransformation</a:t>
            </a:r>
            <a:r>
              <a:rPr lang="en-CA" sz="1200" dirty="0"/>
              <a:t>(),</a:t>
            </a:r>
          </a:p>
          <a:p>
            <a:endParaRPr lang="en-US" sz="1800" dirty="0"/>
          </a:p>
          <a:p>
            <a:r>
              <a:rPr lang="en-US" sz="1800" dirty="0"/>
              <a:t>We also don't want the keyboard to reveal what has been typed.</a:t>
            </a:r>
          </a:p>
          <a:p>
            <a:pPr lvl="1"/>
            <a:r>
              <a:rPr lang="en-CA" sz="1600" dirty="0"/>
              <a:t>Add the following property to </a:t>
            </a:r>
            <a:r>
              <a:rPr lang="en-CA" sz="1600" dirty="0" err="1"/>
              <a:t>TextField</a:t>
            </a:r>
            <a:r>
              <a:rPr lang="en-CA" sz="1600" dirty="0"/>
              <a:t> or </a:t>
            </a:r>
            <a:r>
              <a:rPr lang="en-CA" sz="1600" dirty="0" err="1"/>
              <a:t>OutlinedTextField</a:t>
            </a:r>
            <a:endParaRPr lang="en-CA" sz="1600" dirty="0"/>
          </a:p>
          <a:p>
            <a:pPr marL="914400" lvl="2" indent="0">
              <a:buNone/>
            </a:pPr>
            <a:r>
              <a:rPr lang="en-CA" sz="1200" dirty="0"/>
              <a:t> </a:t>
            </a:r>
            <a:r>
              <a:rPr lang="en-CA" sz="1200" dirty="0" err="1"/>
              <a:t>keyboardOptions</a:t>
            </a:r>
            <a:r>
              <a:rPr lang="en-CA" sz="1200" dirty="0"/>
              <a:t> = </a:t>
            </a:r>
            <a:r>
              <a:rPr lang="en-CA" sz="1200" dirty="0" err="1"/>
              <a:t>KeyboardOptions</a:t>
            </a:r>
            <a:r>
              <a:rPr lang="en-CA" sz="1200" dirty="0"/>
              <a:t>(</a:t>
            </a:r>
          </a:p>
          <a:p>
            <a:pPr marL="914400" lvl="2" indent="0">
              <a:buNone/>
            </a:pPr>
            <a:r>
              <a:rPr lang="en-CA" sz="1200" dirty="0"/>
              <a:t>                </a:t>
            </a:r>
            <a:r>
              <a:rPr lang="en-CA" sz="1200" dirty="0" err="1"/>
              <a:t>keyboardType</a:t>
            </a:r>
            <a:r>
              <a:rPr lang="en-CA" sz="1200" dirty="0"/>
              <a:t> = </a:t>
            </a:r>
            <a:r>
              <a:rPr lang="en-CA" sz="1200" dirty="0" err="1"/>
              <a:t>KeyboardType.Password</a:t>
            </a:r>
            <a:r>
              <a:rPr lang="en-CA" sz="1200" dirty="0"/>
              <a:t>,</a:t>
            </a:r>
          </a:p>
          <a:p>
            <a:pPr marL="914400" lvl="2" indent="0">
              <a:buNone/>
            </a:pPr>
            <a:r>
              <a:rPr lang="en-CA" sz="1200" dirty="0"/>
              <a:t>                </a:t>
            </a:r>
            <a:r>
              <a:rPr lang="en-CA" sz="1200" dirty="0" err="1"/>
              <a:t>imeAction</a:t>
            </a:r>
            <a:r>
              <a:rPr lang="en-CA" sz="1200" dirty="0"/>
              <a:t> = </a:t>
            </a:r>
            <a:r>
              <a:rPr lang="en-CA" sz="1200" dirty="0" err="1"/>
              <a:t>ImeAction.Done</a:t>
            </a:r>
            <a:endParaRPr lang="en-CA" sz="1200" dirty="0"/>
          </a:p>
          <a:p>
            <a:pPr marL="914400" lvl="2" indent="0">
              <a:buNone/>
            </a:pPr>
            <a:r>
              <a:rPr lang="en-CA" sz="1200" dirty="0"/>
              <a:t>            ),</a:t>
            </a:r>
            <a:br>
              <a:rPr lang="en-CA" sz="1200" dirty="0"/>
            </a:br>
            <a:endParaRPr lang="en-CA" sz="1200" dirty="0"/>
          </a:p>
          <a:p>
            <a:r>
              <a:rPr lang="en-CA" sz="1800" dirty="0"/>
              <a:t>Make these changes as part of your refactor (if you had a password request).  Otherwise, add a composable with a </a:t>
            </a:r>
            <a:r>
              <a:rPr lang="en-CA" sz="1800" dirty="0" err="1"/>
              <a:t>TextField</a:t>
            </a:r>
            <a:r>
              <a:rPr lang="en-CA" sz="1800" dirty="0"/>
              <a:t> that requests a password and use this approach.</a:t>
            </a:r>
          </a:p>
          <a:p>
            <a:endParaRPr lang="en-CA" sz="1800" dirty="0"/>
          </a:p>
          <a:p>
            <a:r>
              <a:rPr lang="en-CA" sz="1800" dirty="0"/>
              <a:t>There are a variety of options with regards to the keyboard that</a:t>
            </a:r>
            <a:br>
              <a:rPr lang="en-CA" sz="1800" dirty="0"/>
            </a:br>
            <a:r>
              <a:rPr lang="en-CA" sz="1800" dirty="0"/>
              <a:t>you can explore at the following links:</a:t>
            </a:r>
          </a:p>
          <a:p>
            <a:pPr lvl="1"/>
            <a:r>
              <a:rPr lang="en-CA" sz="1200" dirty="0">
                <a:hlinkClick r:id="rId2"/>
              </a:rPr>
              <a:t>https://developer.android.com/reference/kotlin/androidx/compose/foundation/text/KeyboardOptions</a:t>
            </a:r>
            <a:endParaRPr lang="en-CA" sz="1200" dirty="0"/>
          </a:p>
          <a:p>
            <a:pPr lvl="1"/>
            <a:r>
              <a:rPr lang="en-CA" sz="1200" dirty="0">
                <a:hlinkClick r:id="rId3"/>
              </a:rPr>
              <a:t>https://developer.android.com/reference/kotlin/androidx/compose/ui/text/input/KeyboardType</a:t>
            </a:r>
            <a:r>
              <a:rPr lang="en-CA" sz="1200" dirty="0"/>
              <a:t> </a:t>
            </a:r>
          </a:p>
          <a:p>
            <a:endParaRPr lang="en-CA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B0A54-75A5-0114-F3DB-681030450DEA}"/>
              </a:ext>
            </a:extLst>
          </p:cNvPr>
          <p:cNvSpPr txBox="1"/>
          <p:nvPr/>
        </p:nvSpPr>
        <p:spPr>
          <a:xfrm>
            <a:off x="7777656" y="4734342"/>
            <a:ext cx="44143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err="1"/>
              <a:t>TextField</a:t>
            </a:r>
            <a:r>
              <a:rPr lang="en-CA" sz="1200" dirty="0"/>
              <a:t>(</a:t>
            </a:r>
          </a:p>
          <a:p>
            <a:r>
              <a:rPr lang="en-CA" sz="1200" dirty="0"/>
              <a:t>            value = </a:t>
            </a:r>
            <a:r>
              <a:rPr lang="en-CA" sz="1200" dirty="0" err="1"/>
              <a:t>passwordValue</a:t>
            </a:r>
            <a:r>
              <a:rPr lang="en-CA" sz="1200" dirty="0"/>
              <a:t>,</a:t>
            </a:r>
          </a:p>
          <a:p>
            <a:r>
              <a:rPr lang="en-CA" sz="1200" dirty="0"/>
              <a:t>            </a:t>
            </a:r>
            <a:r>
              <a:rPr lang="en-CA" sz="1200" dirty="0" err="1"/>
              <a:t>onValueChange</a:t>
            </a:r>
            <a:r>
              <a:rPr lang="en-CA" sz="1200" dirty="0"/>
              <a:t> = { </a:t>
            </a:r>
            <a:r>
              <a:rPr lang="en-CA" sz="1200" dirty="0" err="1"/>
              <a:t>passwordValue</a:t>
            </a:r>
            <a:r>
              <a:rPr lang="en-CA" sz="1200" dirty="0"/>
              <a:t> = it },</a:t>
            </a:r>
          </a:p>
          <a:p>
            <a:r>
              <a:rPr lang="en-CA" sz="1200" dirty="0"/>
              <a:t>            </a:t>
            </a:r>
            <a:r>
              <a:rPr lang="en-CA" sz="1200" dirty="0" err="1"/>
              <a:t>textStyle</a:t>
            </a:r>
            <a:r>
              <a:rPr lang="en-CA" sz="1200" dirty="0"/>
              <a:t> = </a:t>
            </a:r>
            <a:r>
              <a:rPr lang="en-CA" sz="1200" dirty="0" err="1"/>
              <a:t>TextStyle</a:t>
            </a:r>
            <a:r>
              <a:rPr lang="en-CA" sz="1200" dirty="0"/>
              <a:t>(</a:t>
            </a:r>
            <a:r>
              <a:rPr lang="en-CA" sz="1200" dirty="0" err="1"/>
              <a:t>textAlign</a:t>
            </a:r>
            <a:r>
              <a:rPr lang="en-CA" sz="1200" dirty="0"/>
              <a:t> = </a:t>
            </a:r>
            <a:r>
              <a:rPr lang="en-CA" sz="1200" dirty="0" err="1"/>
              <a:t>TextAlign.Center</a:t>
            </a:r>
            <a:r>
              <a:rPr lang="en-CA" sz="1200" dirty="0"/>
              <a:t>),</a:t>
            </a:r>
          </a:p>
          <a:p>
            <a:r>
              <a:rPr lang="en-CA" sz="1200" dirty="0"/>
              <a:t>            label = { Text(text = "Please enter your password") },</a:t>
            </a:r>
          </a:p>
          <a:p>
            <a:r>
              <a:rPr lang="en-CA" sz="1200" dirty="0"/>
              <a:t>            </a:t>
            </a:r>
            <a:r>
              <a:rPr lang="en-CA" sz="1200" dirty="0" err="1"/>
              <a:t>visualTransformation</a:t>
            </a:r>
            <a:r>
              <a:rPr lang="en-CA" sz="1200" dirty="0"/>
              <a:t> = </a:t>
            </a:r>
            <a:r>
              <a:rPr lang="en-CA" sz="1200" dirty="0" err="1"/>
              <a:t>PasswordVisualTransformation</a:t>
            </a:r>
            <a:r>
              <a:rPr lang="en-CA" sz="1200" dirty="0"/>
              <a:t>(),</a:t>
            </a:r>
          </a:p>
          <a:p>
            <a:r>
              <a:rPr lang="en-CA" sz="1200" dirty="0"/>
              <a:t>            </a:t>
            </a:r>
            <a:r>
              <a:rPr lang="en-CA" sz="1200" dirty="0" err="1"/>
              <a:t>keyboardOptions</a:t>
            </a:r>
            <a:r>
              <a:rPr lang="en-CA" sz="1200" dirty="0"/>
              <a:t> = </a:t>
            </a:r>
            <a:r>
              <a:rPr lang="en-CA" sz="1200" dirty="0" err="1"/>
              <a:t>KeyboardOptions</a:t>
            </a:r>
            <a:r>
              <a:rPr lang="en-CA" sz="1200" dirty="0"/>
              <a:t>(</a:t>
            </a:r>
          </a:p>
          <a:p>
            <a:r>
              <a:rPr lang="en-CA" sz="1200" dirty="0"/>
              <a:t>                </a:t>
            </a:r>
            <a:r>
              <a:rPr lang="en-CA" sz="1200" dirty="0" err="1"/>
              <a:t>keyboardType</a:t>
            </a:r>
            <a:r>
              <a:rPr lang="en-CA" sz="1200" dirty="0"/>
              <a:t> = </a:t>
            </a:r>
            <a:r>
              <a:rPr lang="en-CA" sz="1200" dirty="0" err="1"/>
              <a:t>KeyboardType.Password</a:t>
            </a:r>
            <a:r>
              <a:rPr lang="en-CA" sz="1200" dirty="0"/>
              <a:t>,</a:t>
            </a:r>
          </a:p>
          <a:p>
            <a:r>
              <a:rPr lang="en-CA" sz="1200" dirty="0"/>
              <a:t>                </a:t>
            </a:r>
            <a:r>
              <a:rPr lang="en-CA" sz="1200" dirty="0" err="1"/>
              <a:t>imeAction</a:t>
            </a:r>
            <a:r>
              <a:rPr lang="en-CA" sz="1200" dirty="0"/>
              <a:t> = </a:t>
            </a:r>
            <a:r>
              <a:rPr lang="en-CA" sz="1200" dirty="0" err="1"/>
              <a:t>ImeAction.Done</a:t>
            </a:r>
            <a:endParaRPr lang="en-CA" sz="1200" dirty="0"/>
          </a:p>
          <a:p>
            <a:r>
              <a:rPr lang="en-CA" sz="1200" dirty="0"/>
              <a:t>            )</a:t>
            </a:r>
          </a:p>
          <a:p>
            <a:r>
              <a:rPr lang="en-CA" sz="1200" dirty="0"/>
              <a:t>        )</a:t>
            </a:r>
          </a:p>
        </p:txBody>
      </p:sp>
    </p:spTree>
    <p:extLst>
      <p:ext uri="{BB962C8B-B14F-4D97-AF65-F5344CB8AC3E}">
        <p14:creationId xmlns:p14="http://schemas.microsoft.com/office/powerpoint/2010/main" val="387155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0E44-7C80-081D-8143-068B7892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 Properties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D20AF-47FD-88F7-9C45-C80093AEB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9528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Using the word 'by' lets you "delegate" the getter and setter for a variable to a separate object.</a:t>
            </a:r>
          </a:p>
          <a:p>
            <a:r>
              <a:rPr lang="en-US" dirty="0"/>
              <a:t>For our mutable state, this lets us avoid typing ".value" all the time.</a:t>
            </a:r>
          </a:p>
          <a:p>
            <a:r>
              <a:rPr lang="en-US" dirty="0"/>
              <a:t>To make this change, we use "var" instead of "</a:t>
            </a:r>
            <a:r>
              <a:rPr lang="en-US" dirty="0" err="1"/>
              <a:t>val</a:t>
            </a:r>
            <a:r>
              <a:rPr lang="en-US" dirty="0"/>
              <a:t>" and "by" instead of "="</a:t>
            </a:r>
          </a:p>
          <a:p>
            <a:pPr marL="457200" lvl="1" indent="0">
              <a:buNone/>
            </a:pPr>
            <a:r>
              <a:rPr lang="en-US" dirty="0" err="1"/>
              <a:t>val</a:t>
            </a:r>
            <a:r>
              <a:rPr lang="en-US" dirty="0"/>
              <a:t> count = remember { </a:t>
            </a:r>
            <a:r>
              <a:rPr lang="en-US" dirty="0" err="1"/>
              <a:t>mutableStateOf</a:t>
            </a:r>
            <a:r>
              <a:rPr lang="en-US" dirty="0"/>
              <a:t>(0) }</a:t>
            </a:r>
          </a:p>
          <a:p>
            <a:pPr marL="457200" lvl="1" indent="0">
              <a:buNone/>
            </a:pPr>
            <a:r>
              <a:rPr lang="en-US" dirty="0"/>
              <a:t>			vs</a:t>
            </a:r>
          </a:p>
          <a:p>
            <a:pPr marL="457200" lvl="1" indent="0">
              <a:buNone/>
            </a:pPr>
            <a:r>
              <a:rPr lang="en-US" dirty="0"/>
              <a:t>var count by remember { </a:t>
            </a:r>
            <a:r>
              <a:rPr lang="en-US" dirty="0" err="1"/>
              <a:t>mutableStateOf</a:t>
            </a:r>
            <a:r>
              <a:rPr lang="en-US" dirty="0"/>
              <a:t>(0) }</a:t>
            </a:r>
          </a:p>
          <a:p>
            <a:r>
              <a:rPr lang="en-US" dirty="0"/>
              <a:t>This will probably give you a redline error.  This is because two things need to be imported.  You can right-click and choose import to fix (but will need to do that twice).  Or copy-and-paste the following into your import list.</a:t>
            </a:r>
          </a:p>
          <a:p>
            <a:pPr marL="457200" lvl="1" indent="0">
              <a:buNone/>
            </a:pPr>
            <a:r>
              <a:rPr lang="en-US" dirty="0"/>
              <a:t>import </a:t>
            </a:r>
            <a:r>
              <a:rPr lang="en-US" dirty="0" err="1"/>
              <a:t>androidx.compose.runtime.getValue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import </a:t>
            </a:r>
            <a:r>
              <a:rPr lang="en-US" dirty="0" err="1"/>
              <a:t>androidx.compose.runtime.setValue</a:t>
            </a:r>
            <a:endParaRPr lang="en-US" dirty="0"/>
          </a:p>
          <a:p>
            <a:r>
              <a:rPr lang="en-US" dirty="0"/>
              <a:t>Once you make this change, you can remove all references to *.value (e.g., </a:t>
            </a:r>
            <a:r>
              <a:rPr lang="en-US" dirty="0" err="1"/>
              <a:t>count.value</a:t>
            </a:r>
            <a:r>
              <a:rPr lang="en-US" dirty="0"/>
              <a:t> become count) in all your </a:t>
            </a:r>
            <a:r>
              <a:rPr lang="en-US" dirty="0" err="1"/>
              <a:t>composables</a:t>
            </a:r>
            <a:r>
              <a:rPr lang="en-US" dirty="0"/>
              <a:t>.</a:t>
            </a:r>
          </a:p>
          <a:p>
            <a:r>
              <a:rPr lang="en-US" dirty="0"/>
              <a:t>Take a few minutes to make those changes to your code, as appropriate, as part of your continuing refactor.</a:t>
            </a:r>
          </a:p>
          <a:p>
            <a:r>
              <a:rPr lang="en-US" dirty="0"/>
              <a:t>Use the IDE! Highlight the function, right-click and select Move.  Choose "To File".  Make sure only one function is checked and that the name of the file is good.  Click "Refactor" button to complete the action.</a:t>
            </a:r>
          </a:p>
          <a:p>
            <a:r>
              <a:rPr lang="en-US" dirty="0"/>
              <a:t>Link with some details on state:</a:t>
            </a:r>
          </a:p>
          <a:p>
            <a:pPr lvl="1"/>
            <a:r>
              <a:rPr lang="en-US" dirty="0">
                <a:hlinkClick r:id="rId2"/>
              </a:rPr>
              <a:t>https://dev.to/zachklipp/remember-mutablestateof-a-cheat-sheet-10ma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An interesting warning: </a:t>
            </a:r>
            <a:r>
              <a:rPr lang="en-US" dirty="0">
                <a:hlinkClick r:id="rId3"/>
              </a:rPr>
              <a:t>https://proandroiddev.com/you-might-be-creating-your-states-wrong-jetpack-compose-b8b1aff1bcd8</a:t>
            </a:r>
            <a:r>
              <a:rPr lang="en-US" dirty="0"/>
              <a:t>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83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2BD3A-ACCF-53C5-A121-CF0875DF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State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B9E6F-5305-E462-B237-DA0C209DE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Now, we quickly run into an issue</a:t>
            </a:r>
          </a:p>
          <a:p>
            <a:pPr lvl="1"/>
            <a:r>
              <a:rPr lang="en-US" dirty="0"/>
              <a:t>What if we want to pass state information to a child component and have them change it?</a:t>
            </a:r>
          </a:p>
          <a:p>
            <a:r>
              <a:rPr lang="en-US" dirty="0"/>
              <a:t>We need to pass down the value and a callback function to change the value separately.</a:t>
            </a:r>
          </a:p>
          <a:p>
            <a:pPr lvl="1"/>
            <a:r>
              <a:rPr lang="en-US" dirty="0"/>
              <a:t>This enables the child to call the callback function to make the desired change.</a:t>
            </a:r>
          </a:p>
          <a:p>
            <a:r>
              <a:rPr lang="en-US" dirty="0"/>
              <a:t>To pass a function, we usually pass down a lambda function such as:</a:t>
            </a:r>
          </a:p>
          <a:p>
            <a:pPr marL="457200" lvl="1" indent="0">
              <a:buNone/>
            </a:pPr>
            <a:r>
              <a:rPr lang="en-US" dirty="0" err="1"/>
              <a:t>childComponent</a:t>
            </a:r>
            <a:r>
              <a:rPr lang="en-US" dirty="0"/>
              <a:t>(count, </a:t>
            </a:r>
            <a:r>
              <a:rPr lang="en-US" dirty="0" err="1"/>
              <a:t>setCount</a:t>
            </a:r>
            <a:r>
              <a:rPr lang="en-US" dirty="0"/>
              <a:t> = { count = it})</a:t>
            </a:r>
          </a:p>
          <a:p>
            <a:pPr lvl="1"/>
            <a:endParaRPr lang="en-US" dirty="0"/>
          </a:p>
          <a:p>
            <a:r>
              <a:rPr lang="en-US" dirty="0"/>
              <a:t>To accept a function as a parameter, we use this notation</a:t>
            </a:r>
          </a:p>
          <a:p>
            <a:pPr marL="457200" lvl="1" indent="0">
              <a:buNone/>
            </a:pPr>
            <a:r>
              <a:rPr lang="en-US" dirty="0"/>
              <a:t>fun </a:t>
            </a:r>
            <a:r>
              <a:rPr lang="en-US" dirty="0" err="1"/>
              <a:t>childComponent</a:t>
            </a:r>
            <a:r>
              <a:rPr lang="en-US" dirty="0"/>
              <a:t>(count: Int, </a:t>
            </a:r>
            <a:r>
              <a:rPr lang="en-US" dirty="0" err="1"/>
              <a:t>setCount</a:t>
            </a:r>
            <a:r>
              <a:rPr lang="en-US" dirty="0"/>
              <a:t>: (Int) -&gt; Unit)</a:t>
            </a:r>
          </a:p>
          <a:p>
            <a:pPr lvl="1"/>
            <a:endParaRPr lang="en-US" dirty="0"/>
          </a:p>
          <a:p>
            <a:r>
              <a:rPr lang="en-US" dirty="0"/>
              <a:t>To pass both the getter and setter from the parent, call:</a:t>
            </a:r>
          </a:p>
          <a:p>
            <a:pPr marL="457200" lvl="1" indent="0">
              <a:buNone/>
            </a:pPr>
            <a:r>
              <a:rPr lang="en-US" dirty="0" err="1"/>
              <a:t>childComponent</a:t>
            </a:r>
            <a:r>
              <a:rPr lang="en-US" dirty="0"/>
              <a:t>(count, </a:t>
            </a:r>
            <a:r>
              <a:rPr lang="en-US" dirty="0" err="1"/>
              <a:t>setCount</a:t>
            </a:r>
            <a:r>
              <a:rPr lang="en-US" dirty="0"/>
              <a:t> = { count = it})</a:t>
            </a:r>
          </a:p>
          <a:p>
            <a:endParaRPr lang="en-US" dirty="0"/>
          </a:p>
          <a:p>
            <a:r>
              <a:rPr lang="en-US" dirty="0"/>
              <a:t>To accept those parameters in the child, we use this notation</a:t>
            </a:r>
          </a:p>
          <a:p>
            <a:pPr marL="457200" lvl="1" indent="0">
              <a:buNone/>
            </a:pPr>
            <a:r>
              <a:rPr lang="en-US" dirty="0"/>
              <a:t>fun </a:t>
            </a:r>
            <a:r>
              <a:rPr lang="en-US" dirty="0" err="1"/>
              <a:t>childComponent</a:t>
            </a:r>
            <a:r>
              <a:rPr lang="en-US" dirty="0"/>
              <a:t>(count: Int, </a:t>
            </a:r>
            <a:r>
              <a:rPr lang="en-US" dirty="0" err="1"/>
              <a:t>setCount</a:t>
            </a:r>
            <a:r>
              <a:rPr lang="en-US" dirty="0"/>
              <a:t>: (Int) -&gt; Unit)</a:t>
            </a:r>
          </a:p>
          <a:p>
            <a:r>
              <a:rPr lang="en-US" dirty="0"/>
              <a:t>Inside the child function, we can call the callback (i.e., </a:t>
            </a:r>
            <a:r>
              <a:rPr lang="en-US" dirty="0" err="1"/>
              <a:t>setCount</a:t>
            </a:r>
            <a:r>
              <a:rPr lang="en-US" dirty="0"/>
              <a:t>), and this will cause the state in the parent to change.  That change in turn will lead to a </a:t>
            </a:r>
            <a:r>
              <a:rPr lang="en-US" dirty="0" err="1"/>
              <a:t>recomposition</a:t>
            </a:r>
            <a:r>
              <a:rPr lang="en-US" dirty="0"/>
              <a:t>.</a:t>
            </a:r>
          </a:p>
          <a:p>
            <a:r>
              <a:rPr lang="en-US" dirty="0"/>
              <a:t>Good links on state:</a:t>
            </a:r>
          </a:p>
          <a:p>
            <a:pPr lvl="1"/>
            <a:r>
              <a:rPr lang="en-US" dirty="0">
                <a:hlinkClick r:id="rId2"/>
              </a:rPr>
              <a:t>https://medium.com/@takahirom/jetpack-compose-state-guideline-494d467b6e76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https://www.composables.com/tutorials/state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529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FFB9-B344-AA9A-A435-87B83F3B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value and setter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5B82C-3A7B-271A-8AA8-C61FA100F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At parent level: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/>
              <a:t>ImageCard</a:t>
            </a:r>
            <a:r>
              <a:rPr lang="en-US" dirty="0"/>
              <a:t>(</a:t>
            </a:r>
            <a:r>
              <a:rPr lang="en-US" dirty="0" err="1"/>
              <a:t>showImage</a:t>
            </a:r>
            <a:r>
              <a:rPr lang="en-US" dirty="0"/>
              <a:t> = </a:t>
            </a:r>
            <a:r>
              <a:rPr lang="en-US" dirty="0" err="1"/>
              <a:t>showImage</a:t>
            </a:r>
            <a:r>
              <a:rPr lang="en-US" dirty="0"/>
              <a:t>, </a:t>
            </a:r>
            <a:r>
              <a:rPr lang="en-US" dirty="0" err="1"/>
              <a:t>setShowImage</a:t>
            </a:r>
            <a:r>
              <a:rPr lang="en-US" dirty="0"/>
              <a:t> = { </a:t>
            </a:r>
            <a:r>
              <a:rPr lang="en-US" dirty="0" err="1"/>
              <a:t>showImage</a:t>
            </a:r>
            <a:r>
              <a:rPr lang="en-US" dirty="0"/>
              <a:t> = it},</a:t>
            </a:r>
          </a:p>
          <a:p>
            <a:pPr marL="457200" lvl="1" indent="0">
              <a:buNone/>
            </a:pPr>
            <a:r>
              <a:rPr lang="en-US" dirty="0"/>
              <a:t>            count = count, </a:t>
            </a:r>
            <a:r>
              <a:rPr lang="en-US" dirty="0" err="1"/>
              <a:t>setCount</a:t>
            </a:r>
            <a:r>
              <a:rPr lang="en-US" dirty="0"/>
              <a:t> = { count = it})</a:t>
            </a:r>
          </a:p>
          <a:p>
            <a:endParaRPr lang="en-US" dirty="0"/>
          </a:p>
          <a:p>
            <a:r>
              <a:rPr lang="en-US" dirty="0"/>
              <a:t>At child level:</a:t>
            </a:r>
          </a:p>
          <a:p>
            <a:pPr marL="457200" lvl="1" indent="0">
              <a:buNone/>
            </a:pPr>
            <a:r>
              <a:rPr lang="en-US" dirty="0"/>
              <a:t>fun </a:t>
            </a:r>
            <a:r>
              <a:rPr lang="en-US" dirty="0" err="1"/>
              <a:t>ImageCard</a:t>
            </a:r>
            <a:r>
              <a:rPr lang="en-US" dirty="0"/>
              <a:t>(</a:t>
            </a:r>
            <a:r>
              <a:rPr lang="en-US" dirty="0" err="1"/>
              <a:t>showImage</a:t>
            </a:r>
            <a:r>
              <a:rPr lang="en-US" dirty="0"/>
              <a:t>: Boolean, </a:t>
            </a:r>
            <a:r>
              <a:rPr lang="en-US" dirty="0" err="1"/>
              <a:t>setShowImage</a:t>
            </a:r>
            <a:r>
              <a:rPr lang="en-US" dirty="0"/>
              <a:t>: (Boolean) -&gt; Unit,</a:t>
            </a:r>
          </a:p>
          <a:p>
            <a:pPr marL="457200" lvl="1" indent="0">
              <a:buNone/>
            </a:pPr>
            <a:r>
              <a:rPr lang="en-US" dirty="0"/>
              <a:t>              count: Int, </a:t>
            </a:r>
            <a:r>
              <a:rPr lang="en-US" dirty="0" err="1"/>
              <a:t>setCount</a:t>
            </a:r>
            <a:r>
              <a:rPr lang="en-US" dirty="0"/>
              <a:t>: (Int) -&gt; Unit)</a:t>
            </a:r>
          </a:p>
          <a:p>
            <a:pPr marL="457200" lvl="1" indent="0">
              <a:buNone/>
            </a:pPr>
            <a:r>
              <a:rPr lang="en-US" dirty="0"/>
              <a:t>       …</a:t>
            </a:r>
          </a:p>
          <a:p>
            <a:pPr marL="457200" lvl="1" indent="0">
              <a:buNone/>
            </a:pPr>
            <a:r>
              <a:rPr lang="en-US" dirty="0"/>
              <a:t>       </a:t>
            </a:r>
            <a:r>
              <a:rPr lang="en-US" dirty="0" err="1"/>
              <a:t>onClick</a:t>
            </a:r>
            <a:r>
              <a:rPr lang="en-US" dirty="0"/>
              <a:t> = { </a:t>
            </a:r>
            <a:r>
              <a:rPr lang="en-US" dirty="0" err="1"/>
              <a:t>setShowImage</a:t>
            </a:r>
            <a:r>
              <a:rPr lang="en-US" dirty="0"/>
              <a:t>(!</a:t>
            </a:r>
            <a:r>
              <a:rPr lang="en-US" dirty="0" err="1"/>
              <a:t>showImage</a:t>
            </a:r>
            <a:r>
              <a:rPr lang="en-US" dirty="0"/>
              <a:t>); </a:t>
            </a:r>
            <a:r>
              <a:rPr lang="en-US" dirty="0" err="1"/>
              <a:t>setCount</a:t>
            </a:r>
            <a:r>
              <a:rPr lang="en-US" dirty="0"/>
              <a:t>(count - 1) },</a:t>
            </a:r>
          </a:p>
          <a:p>
            <a:pPr marL="457200" lvl="1" indent="0">
              <a:buNone/>
            </a:pPr>
            <a:r>
              <a:rPr lang="en-US" dirty="0"/>
              <a:t>       …</a:t>
            </a:r>
          </a:p>
          <a:p>
            <a:pPr marL="457200" lvl="1" indent="0">
              <a:buNone/>
            </a:pPr>
            <a:r>
              <a:rPr lang="en-CA" dirty="0"/>
              <a:t>       Text("Clickable ${count} ${</a:t>
            </a:r>
            <a:r>
              <a:rPr lang="en-CA" dirty="0" err="1"/>
              <a:t>showImage</a:t>
            </a:r>
            <a:r>
              <a:rPr lang="en-CA" dirty="0"/>
              <a:t>}", </a:t>
            </a:r>
            <a:r>
              <a:rPr lang="en-CA" dirty="0" err="1"/>
              <a:t>Modifier.align</a:t>
            </a:r>
            <a:r>
              <a:rPr lang="en-CA" dirty="0"/>
              <a:t>(</a:t>
            </a:r>
            <a:r>
              <a:rPr lang="en-CA" dirty="0" err="1"/>
              <a:t>Alignment.Center</a:t>
            </a:r>
            <a:r>
              <a:rPr lang="en-CA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122054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965A6-219E-D027-FFCC-C8BFC86C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Hoisting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BFB1B-3104-03EE-EE7A-4C541DBC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writing code with multiple components, it is important to declare the state variable at the highest necessary point in the component tree.</a:t>
            </a:r>
          </a:p>
          <a:p>
            <a:pPr lvl="1"/>
            <a:r>
              <a:rPr lang="en-US" dirty="0"/>
              <a:t>i.e., if several components in a branch of the component tree need to use a given variable, then that state variable should be defined in their shared ancestor (i.e., the root of the branch they are all part of).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726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13639</TotalTime>
  <Words>1918</Words>
  <Application>Microsoft Office PowerPoint</Application>
  <PresentationFormat>Widescreen</PresentationFormat>
  <Paragraphs>199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Related Technologies for Multiplatform Applications</vt:lpstr>
      <vt:lpstr>Objectives</vt:lpstr>
      <vt:lpstr>Assignment #1 Showcase: Let's show off our work…</vt:lpstr>
      <vt:lpstr>Some Refactoring</vt:lpstr>
      <vt:lpstr>Password Entry…</vt:lpstr>
      <vt:lpstr>Delegate Properties</vt:lpstr>
      <vt:lpstr>Sharing State</vt:lpstr>
      <vt:lpstr>Passing value and setter</vt:lpstr>
      <vt:lpstr>State Hoisting</vt:lpstr>
      <vt:lpstr>Stateless vs Stateful Components</vt:lpstr>
      <vt:lpstr>Example: Stateful vs Stateless</vt:lpstr>
      <vt:lpstr>Displaying Lists: LazyColumn and LazyRow</vt:lpstr>
      <vt:lpstr>item() and items()</vt:lpstr>
      <vt:lpstr>Display list from state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Talib Hussain</dc:creator>
  <cp:lastModifiedBy>Talib Hussain</cp:lastModifiedBy>
  <cp:revision>8</cp:revision>
  <dcterms:created xsi:type="dcterms:W3CDTF">2023-05-24T18:31:30Z</dcterms:created>
  <dcterms:modified xsi:type="dcterms:W3CDTF">2023-06-12T17:21:25Z</dcterms:modified>
</cp:coreProperties>
</file>