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364" r:id="rId3"/>
    <p:sldId id="1139" r:id="rId4"/>
    <p:sldId id="1166" r:id="rId5"/>
    <p:sldId id="1163" r:id="rId6"/>
    <p:sldId id="1164" r:id="rId7"/>
    <p:sldId id="1192" r:id="rId8"/>
    <p:sldId id="1143" r:id="rId9"/>
    <p:sldId id="1160" r:id="rId10"/>
    <p:sldId id="1161" r:id="rId11"/>
    <p:sldId id="1178" r:id="rId12"/>
    <p:sldId id="1179" r:id="rId13"/>
    <p:sldId id="1193" r:id="rId14"/>
    <p:sldId id="1188" r:id="rId15"/>
    <p:sldId id="1181" r:id="rId16"/>
    <p:sldId id="1182" r:id="rId17"/>
    <p:sldId id="1183" r:id="rId18"/>
    <p:sldId id="1189" r:id="rId19"/>
    <p:sldId id="1190" r:id="rId20"/>
    <p:sldId id="1184" r:id="rId21"/>
    <p:sldId id="1185" r:id="rId22"/>
    <p:sldId id="1187" r:id="rId23"/>
    <p:sldId id="1194" r:id="rId24"/>
    <p:sldId id="1080" r:id="rId25"/>
    <p:sldId id="1159" r:id="rId26"/>
    <p:sldId id="1081" r:id="rId27"/>
    <p:sldId id="1171" r:id="rId28"/>
    <p:sldId id="1172" r:id="rId29"/>
    <p:sldId id="1195" r:id="rId30"/>
    <p:sldId id="1173" r:id="rId31"/>
    <p:sldId id="1196" r:id="rId32"/>
    <p:sldId id="1174" r:id="rId33"/>
    <p:sldId id="1191" r:id="rId34"/>
    <p:sldId id="1177" r:id="rId35"/>
    <p:sldId id="1176" r:id="rId36"/>
    <p:sldId id="119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C5D4"/>
    <a:srgbClr val="25EBF9"/>
    <a:srgbClr val="263E49"/>
    <a:srgbClr val="1225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6773E5-ABED-4F81-9842-24E2E8408255}" v="14" dt="2023-06-15T04:00:59.6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11" autoAdjust="0"/>
    <p:restoredTop sz="91024" autoAdjust="0"/>
  </p:normalViewPr>
  <p:slideViewPr>
    <p:cSldViewPr snapToGrid="0">
      <p:cViewPr varScale="1">
        <p:scale>
          <a:sx n="70" d="100"/>
          <a:sy n="70" d="100"/>
        </p:scale>
        <p:origin x="78" y="660"/>
      </p:cViewPr>
      <p:guideLst/>
    </p:cSldViewPr>
  </p:slideViewPr>
  <p:notesTextViewPr>
    <p:cViewPr>
      <p:scale>
        <a:sx n="1" d="1"/>
        <a:sy n="1" d="1"/>
      </p:scale>
      <p:origin x="0" y="0"/>
    </p:cViewPr>
  </p:notesTextViewPr>
  <p:notesViewPr>
    <p:cSldViewPr snapToGrid="0">
      <p:cViewPr varScale="1">
        <p:scale>
          <a:sx n="82" d="100"/>
          <a:sy n="82" d="100"/>
        </p:scale>
        <p:origin x="171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lib Hussain" userId="46b98cda-295a-48d7-b453-399bdc7c0d7d" providerId="ADAL" clId="{C56773E5-ABED-4F81-9842-24E2E8408255}"/>
    <pc:docChg chg="undo custSel addSld delSld modSld">
      <pc:chgData name="Talib Hussain" userId="46b98cda-295a-48d7-b453-399bdc7c0d7d" providerId="ADAL" clId="{C56773E5-ABED-4F81-9842-24E2E8408255}" dt="2023-06-15T04:00:59.644" v="3086" actId="20577"/>
      <pc:docMkLst>
        <pc:docMk/>
      </pc:docMkLst>
      <pc:sldChg chg="modSp add mod">
        <pc:chgData name="Talib Hussain" userId="46b98cda-295a-48d7-b453-399bdc7c0d7d" providerId="ADAL" clId="{C56773E5-ABED-4F81-9842-24E2E8408255}" dt="2023-06-14T17:07:31.571" v="323" actId="6549"/>
        <pc:sldMkLst>
          <pc:docMk/>
          <pc:sldMk cId="4111795683" sldId="1080"/>
        </pc:sldMkLst>
        <pc:spChg chg="mod">
          <ac:chgData name="Talib Hussain" userId="46b98cda-295a-48d7-b453-399bdc7c0d7d" providerId="ADAL" clId="{C56773E5-ABED-4F81-9842-24E2E8408255}" dt="2023-06-14T17:07:31.571" v="323" actId="6549"/>
          <ac:spMkLst>
            <pc:docMk/>
            <pc:sldMk cId="4111795683" sldId="1080"/>
            <ac:spMk id="2" creationId="{66D112BA-3A3B-7017-BCE8-9A443096FF00}"/>
          </ac:spMkLst>
        </pc:spChg>
      </pc:sldChg>
      <pc:sldChg chg="add">
        <pc:chgData name="Talib Hussain" userId="46b98cda-295a-48d7-b453-399bdc7c0d7d" providerId="ADAL" clId="{C56773E5-ABED-4F81-9842-24E2E8408255}" dt="2023-06-14T17:11:04.365" v="386"/>
        <pc:sldMkLst>
          <pc:docMk/>
          <pc:sldMk cId="965323247" sldId="1081"/>
        </pc:sldMkLst>
      </pc:sldChg>
      <pc:sldChg chg="add">
        <pc:chgData name="Talib Hussain" userId="46b98cda-295a-48d7-b453-399bdc7c0d7d" providerId="ADAL" clId="{C56773E5-ABED-4F81-9842-24E2E8408255}" dt="2023-06-14T17:07:27.975" v="322"/>
        <pc:sldMkLst>
          <pc:docMk/>
          <pc:sldMk cId="1084563175" sldId="1159"/>
        </pc:sldMkLst>
      </pc:sldChg>
      <pc:sldChg chg="addSp delSp modSp mod">
        <pc:chgData name="Talib Hussain" userId="46b98cda-295a-48d7-b453-399bdc7c0d7d" providerId="ADAL" clId="{C56773E5-ABED-4F81-9842-24E2E8408255}" dt="2023-06-14T15:37:27.756" v="163" actId="115"/>
        <pc:sldMkLst>
          <pc:docMk/>
          <pc:sldMk cId="2897732188" sldId="1161"/>
        </pc:sldMkLst>
        <pc:spChg chg="mod">
          <ac:chgData name="Talib Hussain" userId="46b98cda-295a-48d7-b453-399bdc7c0d7d" providerId="ADAL" clId="{C56773E5-ABED-4F81-9842-24E2E8408255}" dt="2023-06-14T15:37:27.756" v="163" actId="115"/>
          <ac:spMkLst>
            <pc:docMk/>
            <pc:sldMk cId="2897732188" sldId="1161"/>
            <ac:spMk id="3" creationId="{A2063C28-16E4-82B3-129D-7C91AD866368}"/>
          </ac:spMkLst>
        </pc:spChg>
        <pc:spChg chg="add del">
          <ac:chgData name="Talib Hussain" userId="46b98cda-295a-48d7-b453-399bdc7c0d7d" providerId="ADAL" clId="{C56773E5-ABED-4F81-9842-24E2E8408255}" dt="2023-06-14T15:35:43.668" v="154"/>
          <ac:spMkLst>
            <pc:docMk/>
            <pc:sldMk cId="2897732188" sldId="1161"/>
            <ac:spMk id="4" creationId="{6AC50E4A-DB7E-4E4D-2613-4AD61B5F4C62}"/>
          </ac:spMkLst>
        </pc:spChg>
      </pc:sldChg>
      <pc:sldChg chg="modSp mod">
        <pc:chgData name="Talib Hussain" userId="46b98cda-295a-48d7-b453-399bdc7c0d7d" providerId="ADAL" clId="{C56773E5-ABED-4F81-9842-24E2E8408255}" dt="2023-06-14T16:58:29.987" v="320" actId="1076"/>
        <pc:sldMkLst>
          <pc:docMk/>
          <pc:sldMk cId="2111306984" sldId="1172"/>
        </pc:sldMkLst>
        <pc:picChg chg="mod">
          <ac:chgData name="Talib Hussain" userId="46b98cda-295a-48d7-b453-399bdc7c0d7d" providerId="ADAL" clId="{C56773E5-ABED-4F81-9842-24E2E8408255}" dt="2023-06-14T16:55:41.875" v="319" actId="1076"/>
          <ac:picMkLst>
            <pc:docMk/>
            <pc:sldMk cId="2111306984" sldId="1172"/>
            <ac:picMk id="5" creationId="{787E5228-1E8E-280E-9ADC-C9C215F9E0F8}"/>
          </ac:picMkLst>
        </pc:picChg>
        <pc:picChg chg="mod">
          <ac:chgData name="Talib Hussain" userId="46b98cda-295a-48d7-b453-399bdc7c0d7d" providerId="ADAL" clId="{C56773E5-ABED-4F81-9842-24E2E8408255}" dt="2023-06-14T16:58:29.987" v="320" actId="1076"/>
          <ac:picMkLst>
            <pc:docMk/>
            <pc:sldMk cId="2111306984" sldId="1172"/>
            <ac:picMk id="8" creationId="{25491D67-FFA0-70A5-AC3F-FCF4276C4669}"/>
          </ac:picMkLst>
        </pc:picChg>
      </pc:sldChg>
      <pc:sldChg chg="modSp mod">
        <pc:chgData name="Talib Hussain" userId="46b98cda-295a-48d7-b453-399bdc7c0d7d" providerId="ADAL" clId="{C56773E5-ABED-4F81-9842-24E2E8408255}" dt="2023-06-15T00:41:21.305" v="743" actId="20577"/>
        <pc:sldMkLst>
          <pc:docMk/>
          <pc:sldMk cId="1558017380" sldId="1173"/>
        </pc:sldMkLst>
        <pc:spChg chg="mod">
          <ac:chgData name="Talib Hussain" userId="46b98cda-295a-48d7-b453-399bdc7c0d7d" providerId="ADAL" clId="{C56773E5-ABED-4F81-9842-24E2E8408255}" dt="2023-06-15T00:41:21.305" v="743" actId="20577"/>
          <ac:spMkLst>
            <pc:docMk/>
            <pc:sldMk cId="1558017380" sldId="1173"/>
            <ac:spMk id="3" creationId="{646058D8-F4F2-FB15-BE76-AC2BD7448687}"/>
          </ac:spMkLst>
        </pc:spChg>
      </pc:sldChg>
      <pc:sldChg chg="addSp delSp modSp mod">
        <pc:chgData name="Talib Hussain" userId="46b98cda-295a-48d7-b453-399bdc7c0d7d" providerId="ADAL" clId="{C56773E5-ABED-4F81-9842-24E2E8408255}" dt="2023-06-15T00:51:01.093" v="1003" actId="20577"/>
        <pc:sldMkLst>
          <pc:docMk/>
          <pc:sldMk cId="2673710156" sldId="1174"/>
        </pc:sldMkLst>
        <pc:spChg chg="mod">
          <ac:chgData name="Talib Hussain" userId="46b98cda-295a-48d7-b453-399bdc7c0d7d" providerId="ADAL" clId="{C56773E5-ABED-4F81-9842-24E2E8408255}" dt="2023-06-14T17:21:00.175" v="493" actId="20577"/>
          <ac:spMkLst>
            <pc:docMk/>
            <pc:sldMk cId="2673710156" sldId="1174"/>
            <ac:spMk id="2" creationId="{786CD4CB-B017-2D7C-260E-DEF752E428BD}"/>
          </ac:spMkLst>
        </pc:spChg>
        <pc:spChg chg="mod">
          <ac:chgData name="Talib Hussain" userId="46b98cda-295a-48d7-b453-399bdc7c0d7d" providerId="ADAL" clId="{C56773E5-ABED-4F81-9842-24E2E8408255}" dt="2023-06-15T00:51:01.093" v="1003" actId="20577"/>
          <ac:spMkLst>
            <pc:docMk/>
            <pc:sldMk cId="2673710156" sldId="1174"/>
            <ac:spMk id="3" creationId="{42B3DE4A-432F-C4F2-FABB-CF6FEA5836EB}"/>
          </ac:spMkLst>
        </pc:spChg>
        <pc:spChg chg="add del mod">
          <ac:chgData name="Talib Hussain" userId="46b98cda-295a-48d7-b453-399bdc7c0d7d" providerId="ADAL" clId="{C56773E5-ABED-4F81-9842-24E2E8408255}" dt="2023-06-15T00:49:58.042" v="876" actId="21"/>
          <ac:spMkLst>
            <pc:docMk/>
            <pc:sldMk cId="2673710156" sldId="1174"/>
            <ac:spMk id="8" creationId="{0FF3C8E2-880A-1D5A-A3AC-3DA45EEF06DF}"/>
          </ac:spMkLst>
        </pc:spChg>
        <pc:picChg chg="add del mod">
          <ac:chgData name="Talib Hussain" userId="46b98cda-295a-48d7-b453-399bdc7c0d7d" providerId="ADAL" clId="{C56773E5-ABED-4F81-9842-24E2E8408255}" dt="2023-06-15T00:49:58.042" v="876" actId="21"/>
          <ac:picMkLst>
            <pc:docMk/>
            <pc:sldMk cId="2673710156" sldId="1174"/>
            <ac:picMk id="5" creationId="{80D61C65-055A-EDCB-3559-59396DC028DB}"/>
          </ac:picMkLst>
        </pc:picChg>
        <pc:picChg chg="add mod">
          <ac:chgData name="Talib Hussain" userId="46b98cda-295a-48d7-b453-399bdc7c0d7d" providerId="ADAL" clId="{C56773E5-ABED-4F81-9842-24E2E8408255}" dt="2023-06-15T00:50:57.877" v="988" actId="1076"/>
          <ac:picMkLst>
            <pc:docMk/>
            <pc:sldMk cId="2673710156" sldId="1174"/>
            <ac:picMk id="6" creationId="{797EF2FA-4300-CD61-58B5-808A9F40A13B}"/>
          </ac:picMkLst>
        </pc:picChg>
        <pc:picChg chg="mod">
          <ac:chgData name="Talib Hussain" userId="46b98cda-295a-48d7-b453-399bdc7c0d7d" providerId="ADAL" clId="{C56773E5-ABED-4F81-9842-24E2E8408255}" dt="2023-06-14T17:30:23.125" v="564" actId="1076"/>
          <ac:picMkLst>
            <pc:docMk/>
            <pc:sldMk cId="2673710156" sldId="1174"/>
            <ac:picMk id="7" creationId="{FB66CDA2-9811-B0DD-F4AE-D9B7EFED1339}"/>
          </ac:picMkLst>
        </pc:picChg>
      </pc:sldChg>
      <pc:sldChg chg="modSp mod">
        <pc:chgData name="Talib Hussain" userId="46b98cda-295a-48d7-b453-399bdc7c0d7d" providerId="ADAL" clId="{C56773E5-ABED-4F81-9842-24E2E8408255}" dt="2023-06-15T00:51:56.451" v="1089" actId="20577"/>
        <pc:sldMkLst>
          <pc:docMk/>
          <pc:sldMk cId="481769858" sldId="1177"/>
        </pc:sldMkLst>
        <pc:spChg chg="mod">
          <ac:chgData name="Talib Hussain" userId="46b98cda-295a-48d7-b453-399bdc7c0d7d" providerId="ADAL" clId="{C56773E5-ABED-4F81-9842-24E2E8408255}" dt="2023-06-15T00:51:56.451" v="1089" actId="20577"/>
          <ac:spMkLst>
            <pc:docMk/>
            <pc:sldMk cId="481769858" sldId="1177"/>
            <ac:spMk id="2" creationId="{75ADB6B0-FD6E-AFF9-7D4F-E1DE9B292ED3}"/>
          </ac:spMkLst>
        </pc:spChg>
        <pc:spChg chg="mod">
          <ac:chgData name="Talib Hussain" userId="46b98cda-295a-48d7-b453-399bdc7c0d7d" providerId="ADAL" clId="{C56773E5-ABED-4F81-9842-24E2E8408255}" dt="2023-06-15T00:51:45.133" v="1071" actId="20577"/>
          <ac:spMkLst>
            <pc:docMk/>
            <pc:sldMk cId="481769858" sldId="1177"/>
            <ac:spMk id="3" creationId="{92355956-9203-41D5-6351-35FC96CED6D1}"/>
          </ac:spMkLst>
        </pc:spChg>
      </pc:sldChg>
      <pc:sldChg chg="modSp mod">
        <pc:chgData name="Talib Hussain" userId="46b98cda-295a-48d7-b453-399bdc7c0d7d" providerId="ADAL" clId="{C56773E5-ABED-4F81-9842-24E2E8408255}" dt="2023-06-14T15:53:58.727" v="212" actId="20577"/>
        <pc:sldMkLst>
          <pc:docMk/>
          <pc:sldMk cId="3628076622" sldId="1183"/>
        </pc:sldMkLst>
        <pc:spChg chg="mod">
          <ac:chgData name="Talib Hussain" userId="46b98cda-295a-48d7-b453-399bdc7c0d7d" providerId="ADAL" clId="{C56773E5-ABED-4F81-9842-24E2E8408255}" dt="2023-06-14T15:53:58.727" v="212" actId="20577"/>
          <ac:spMkLst>
            <pc:docMk/>
            <pc:sldMk cId="3628076622" sldId="1183"/>
            <ac:spMk id="3" creationId="{9ED55CDB-5746-9E66-30FB-B6E4485F1782}"/>
          </ac:spMkLst>
        </pc:spChg>
      </pc:sldChg>
      <pc:sldChg chg="modSp mod">
        <pc:chgData name="Talib Hussain" userId="46b98cda-295a-48d7-b453-399bdc7c0d7d" providerId="ADAL" clId="{C56773E5-ABED-4F81-9842-24E2E8408255}" dt="2023-06-14T16:01:19.226" v="226" actId="27636"/>
        <pc:sldMkLst>
          <pc:docMk/>
          <pc:sldMk cId="1336404724" sldId="1184"/>
        </pc:sldMkLst>
        <pc:spChg chg="mod">
          <ac:chgData name="Talib Hussain" userId="46b98cda-295a-48d7-b453-399bdc7c0d7d" providerId="ADAL" clId="{C56773E5-ABED-4F81-9842-24E2E8408255}" dt="2023-06-14T16:01:19.226" v="226" actId="27636"/>
          <ac:spMkLst>
            <pc:docMk/>
            <pc:sldMk cId="1336404724" sldId="1184"/>
            <ac:spMk id="3" creationId="{FF8C3DDE-1353-D4DA-BCB1-3CD4EC93B042}"/>
          </ac:spMkLst>
        </pc:spChg>
      </pc:sldChg>
      <pc:sldChg chg="modSp mod">
        <pc:chgData name="Talib Hussain" userId="46b98cda-295a-48d7-b453-399bdc7c0d7d" providerId="ADAL" clId="{C56773E5-ABED-4F81-9842-24E2E8408255}" dt="2023-06-15T04:00:59.644" v="3086" actId="20577"/>
        <pc:sldMkLst>
          <pc:docMk/>
          <pc:sldMk cId="1301004472" sldId="1187"/>
        </pc:sldMkLst>
        <pc:spChg chg="mod">
          <ac:chgData name="Talib Hussain" userId="46b98cda-295a-48d7-b453-399bdc7c0d7d" providerId="ADAL" clId="{C56773E5-ABED-4F81-9842-24E2E8408255}" dt="2023-06-15T04:00:59.644" v="3086" actId="20577"/>
          <ac:spMkLst>
            <pc:docMk/>
            <pc:sldMk cId="1301004472" sldId="1187"/>
            <ac:spMk id="3" creationId="{8BC525A8-18D0-D0B5-E72E-6763ADA4378E}"/>
          </ac:spMkLst>
        </pc:spChg>
      </pc:sldChg>
      <pc:sldChg chg="modSp mod">
        <pc:chgData name="Talib Hussain" userId="46b98cda-295a-48d7-b453-399bdc7c0d7d" providerId="ADAL" clId="{C56773E5-ABED-4F81-9842-24E2E8408255}" dt="2023-06-14T15:47:26.753" v="199" actId="6549"/>
        <pc:sldMkLst>
          <pc:docMk/>
          <pc:sldMk cId="1646302461" sldId="1188"/>
        </pc:sldMkLst>
        <pc:spChg chg="mod">
          <ac:chgData name="Talib Hussain" userId="46b98cda-295a-48d7-b453-399bdc7c0d7d" providerId="ADAL" clId="{C56773E5-ABED-4F81-9842-24E2E8408255}" dt="2023-06-14T15:47:26.753" v="199" actId="6549"/>
          <ac:spMkLst>
            <pc:docMk/>
            <pc:sldMk cId="1646302461" sldId="1188"/>
            <ac:spMk id="3" creationId="{34D4A3F6-8635-97E1-03D1-9B0E1AA4DB9F}"/>
          </ac:spMkLst>
        </pc:spChg>
      </pc:sldChg>
      <pc:sldChg chg="modSp mod">
        <pc:chgData name="Talib Hussain" userId="46b98cda-295a-48d7-b453-399bdc7c0d7d" providerId="ADAL" clId="{C56773E5-ABED-4F81-9842-24E2E8408255}" dt="2023-06-14T15:54:36.945" v="214" actId="27636"/>
        <pc:sldMkLst>
          <pc:docMk/>
          <pc:sldMk cId="3478907127" sldId="1189"/>
        </pc:sldMkLst>
        <pc:spChg chg="mod">
          <ac:chgData name="Talib Hussain" userId="46b98cda-295a-48d7-b453-399bdc7c0d7d" providerId="ADAL" clId="{C56773E5-ABED-4F81-9842-24E2E8408255}" dt="2023-06-14T15:54:36.945" v="214" actId="27636"/>
          <ac:spMkLst>
            <pc:docMk/>
            <pc:sldMk cId="3478907127" sldId="1189"/>
            <ac:spMk id="3" creationId="{8E5E5BEA-AF80-754A-9185-D3DE087DA904}"/>
          </ac:spMkLst>
        </pc:spChg>
      </pc:sldChg>
      <pc:sldChg chg="modSp mod">
        <pc:chgData name="Talib Hussain" userId="46b98cda-295a-48d7-b453-399bdc7c0d7d" providerId="ADAL" clId="{C56773E5-ABED-4F81-9842-24E2E8408255}" dt="2023-06-15T00:51:48.669" v="1081" actId="20577"/>
        <pc:sldMkLst>
          <pc:docMk/>
          <pc:sldMk cId="1851764867" sldId="1191"/>
        </pc:sldMkLst>
        <pc:spChg chg="mod">
          <ac:chgData name="Talib Hussain" userId="46b98cda-295a-48d7-b453-399bdc7c0d7d" providerId="ADAL" clId="{C56773E5-ABED-4F81-9842-24E2E8408255}" dt="2023-06-15T00:51:48.669" v="1081" actId="20577"/>
          <ac:spMkLst>
            <pc:docMk/>
            <pc:sldMk cId="1851764867" sldId="1191"/>
            <ac:spMk id="3" creationId="{28F12A40-23FC-7A51-BA1A-8C7169569BDA}"/>
          </ac:spMkLst>
        </pc:spChg>
        <pc:picChg chg="mod">
          <ac:chgData name="Talib Hussain" userId="46b98cda-295a-48d7-b453-399bdc7c0d7d" providerId="ADAL" clId="{C56773E5-ABED-4F81-9842-24E2E8408255}" dt="2023-06-15T00:50:20.462" v="895" actId="14100"/>
          <ac:picMkLst>
            <pc:docMk/>
            <pc:sldMk cId="1851764867" sldId="1191"/>
            <ac:picMk id="7" creationId="{6ECD5D33-D538-1B88-4D81-FE10546640F9}"/>
          </ac:picMkLst>
        </pc:picChg>
      </pc:sldChg>
      <pc:sldChg chg="modSp new mod">
        <pc:chgData name="Talib Hussain" userId="46b98cda-295a-48d7-b453-399bdc7c0d7d" providerId="ADAL" clId="{C56773E5-ABED-4F81-9842-24E2E8408255}" dt="2023-06-14T15:06:21.511" v="151" actId="20577"/>
        <pc:sldMkLst>
          <pc:docMk/>
          <pc:sldMk cId="476481811" sldId="1192"/>
        </pc:sldMkLst>
        <pc:spChg chg="mod">
          <ac:chgData name="Talib Hussain" userId="46b98cda-295a-48d7-b453-399bdc7c0d7d" providerId="ADAL" clId="{C56773E5-ABED-4F81-9842-24E2E8408255}" dt="2023-06-14T15:05:47.159" v="11" actId="20577"/>
          <ac:spMkLst>
            <pc:docMk/>
            <pc:sldMk cId="476481811" sldId="1192"/>
            <ac:spMk id="2" creationId="{F9692866-34C3-03CD-339F-B65F04D70625}"/>
          </ac:spMkLst>
        </pc:spChg>
        <pc:spChg chg="mod">
          <ac:chgData name="Talib Hussain" userId="46b98cda-295a-48d7-b453-399bdc7c0d7d" providerId="ADAL" clId="{C56773E5-ABED-4F81-9842-24E2E8408255}" dt="2023-06-14T15:06:21.511" v="151" actId="20577"/>
          <ac:spMkLst>
            <pc:docMk/>
            <pc:sldMk cId="476481811" sldId="1192"/>
            <ac:spMk id="3" creationId="{0B2A68FA-13C4-CDFD-BF33-AA3604F5B0D5}"/>
          </ac:spMkLst>
        </pc:spChg>
      </pc:sldChg>
      <pc:sldChg chg="addSp delSp modSp new mod">
        <pc:chgData name="Talib Hussain" userId="46b98cda-295a-48d7-b453-399bdc7c0d7d" providerId="ADAL" clId="{C56773E5-ABED-4F81-9842-24E2E8408255}" dt="2023-06-14T15:40:59.892" v="185" actId="12"/>
        <pc:sldMkLst>
          <pc:docMk/>
          <pc:sldMk cId="2497209150" sldId="1193"/>
        </pc:sldMkLst>
        <pc:spChg chg="mod">
          <ac:chgData name="Talib Hussain" userId="46b98cda-295a-48d7-b453-399bdc7c0d7d" providerId="ADAL" clId="{C56773E5-ABED-4F81-9842-24E2E8408255}" dt="2023-06-14T15:40:49.137" v="180" actId="20577"/>
          <ac:spMkLst>
            <pc:docMk/>
            <pc:sldMk cId="2497209150" sldId="1193"/>
            <ac:spMk id="2" creationId="{089237BE-9837-4BE7-614A-D60818F2BE83}"/>
          </ac:spMkLst>
        </pc:spChg>
        <pc:spChg chg="add del mod">
          <ac:chgData name="Talib Hussain" userId="46b98cda-295a-48d7-b453-399bdc7c0d7d" providerId="ADAL" clId="{C56773E5-ABED-4F81-9842-24E2E8408255}" dt="2023-06-14T15:40:59.892" v="185" actId="12"/>
          <ac:spMkLst>
            <pc:docMk/>
            <pc:sldMk cId="2497209150" sldId="1193"/>
            <ac:spMk id="3" creationId="{E66A28E1-B0F0-EEE7-707A-B4C83CF0C29A}"/>
          </ac:spMkLst>
        </pc:spChg>
        <pc:spChg chg="add del mod">
          <ac:chgData name="Talib Hussain" userId="46b98cda-295a-48d7-b453-399bdc7c0d7d" providerId="ADAL" clId="{C56773E5-ABED-4F81-9842-24E2E8408255}" dt="2023-06-14T15:40:52.931" v="182"/>
          <ac:spMkLst>
            <pc:docMk/>
            <pc:sldMk cId="2497209150" sldId="1193"/>
            <ac:spMk id="4" creationId="{25684525-2810-DB4B-3315-484FBF6CC595}"/>
          </ac:spMkLst>
        </pc:spChg>
      </pc:sldChg>
      <pc:sldChg chg="addSp modSp new mod">
        <pc:chgData name="Talib Hussain" userId="46b98cda-295a-48d7-b453-399bdc7c0d7d" providerId="ADAL" clId="{C56773E5-ABED-4F81-9842-24E2E8408255}" dt="2023-06-14T17:07:40.890" v="325" actId="5793"/>
        <pc:sldMkLst>
          <pc:docMk/>
          <pc:sldMk cId="3521556273" sldId="1194"/>
        </pc:sldMkLst>
        <pc:spChg chg="mod">
          <ac:chgData name="Talib Hussain" userId="46b98cda-295a-48d7-b453-399bdc7c0d7d" providerId="ADAL" clId="{C56773E5-ABED-4F81-9842-24E2E8408255}" dt="2023-06-14T16:03:57.108" v="249" actId="20577"/>
          <ac:spMkLst>
            <pc:docMk/>
            <pc:sldMk cId="3521556273" sldId="1194"/>
            <ac:spMk id="2" creationId="{54A19969-66FF-3784-D144-7ABBBCD50562}"/>
          </ac:spMkLst>
        </pc:spChg>
        <pc:spChg chg="mod">
          <ac:chgData name="Talib Hussain" userId="46b98cda-295a-48d7-b453-399bdc7c0d7d" providerId="ADAL" clId="{C56773E5-ABED-4F81-9842-24E2E8408255}" dt="2023-06-14T17:07:40.890" v="325" actId="5793"/>
          <ac:spMkLst>
            <pc:docMk/>
            <pc:sldMk cId="3521556273" sldId="1194"/>
            <ac:spMk id="3" creationId="{BEAC2F93-E0A3-ED27-5AF0-57D84A12F456}"/>
          </ac:spMkLst>
        </pc:spChg>
        <pc:picChg chg="add mod">
          <ac:chgData name="Talib Hussain" userId="46b98cda-295a-48d7-b453-399bdc7c0d7d" providerId="ADAL" clId="{C56773E5-ABED-4F81-9842-24E2E8408255}" dt="2023-06-14T16:05:02.012" v="318" actId="1076"/>
          <ac:picMkLst>
            <pc:docMk/>
            <pc:sldMk cId="3521556273" sldId="1194"/>
            <ac:picMk id="4" creationId="{CE1C6661-1308-DA54-4D0B-6FC0DC8FF0F6}"/>
          </ac:picMkLst>
        </pc:picChg>
      </pc:sldChg>
      <pc:sldChg chg="addSp modSp new mod">
        <pc:chgData name="Talib Hussain" userId="46b98cda-295a-48d7-b453-399bdc7c0d7d" providerId="ADAL" clId="{C56773E5-ABED-4F81-9842-24E2E8408255}" dt="2023-06-14T17:16:05.368" v="479" actId="20577"/>
        <pc:sldMkLst>
          <pc:docMk/>
          <pc:sldMk cId="527582271" sldId="1195"/>
        </pc:sldMkLst>
        <pc:spChg chg="mod">
          <ac:chgData name="Talib Hussain" userId="46b98cda-295a-48d7-b453-399bdc7c0d7d" providerId="ADAL" clId="{C56773E5-ABED-4F81-9842-24E2E8408255}" dt="2023-06-14T17:16:05.368" v="479" actId="20577"/>
          <ac:spMkLst>
            <pc:docMk/>
            <pc:sldMk cId="527582271" sldId="1195"/>
            <ac:spMk id="3" creationId="{C2BF102E-F12E-B822-E910-A699725C9C78}"/>
          </ac:spMkLst>
        </pc:spChg>
        <pc:picChg chg="add mod">
          <ac:chgData name="Talib Hussain" userId="46b98cda-295a-48d7-b453-399bdc7c0d7d" providerId="ADAL" clId="{C56773E5-ABED-4F81-9842-24E2E8408255}" dt="2023-06-14T17:12:26.360" v="389" actId="1076"/>
          <ac:picMkLst>
            <pc:docMk/>
            <pc:sldMk cId="527582271" sldId="1195"/>
            <ac:picMk id="5" creationId="{9D7928C2-885A-3E7F-3823-EF404629F36E}"/>
          </ac:picMkLst>
        </pc:picChg>
      </pc:sldChg>
      <pc:sldChg chg="new del">
        <pc:chgData name="Talib Hussain" userId="46b98cda-295a-48d7-b453-399bdc7c0d7d" providerId="ADAL" clId="{C56773E5-ABED-4F81-9842-24E2E8408255}" dt="2023-06-14T17:07:42.956" v="326" actId="47"/>
        <pc:sldMkLst>
          <pc:docMk/>
          <pc:sldMk cId="570798587" sldId="1195"/>
        </pc:sldMkLst>
      </pc:sldChg>
      <pc:sldChg chg="addSp delSp modSp new mod">
        <pc:chgData name="Talib Hussain" userId="46b98cda-295a-48d7-b453-399bdc7c0d7d" providerId="ADAL" clId="{C56773E5-ABED-4F81-9842-24E2E8408255}" dt="2023-06-15T00:47:09.015" v="763" actId="20577"/>
        <pc:sldMkLst>
          <pc:docMk/>
          <pc:sldMk cId="2694396464" sldId="1196"/>
        </pc:sldMkLst>
        <pc:spChg chg="mod">
          <ac:chgData name="Talib Hussain" userId="46b98cda-295a-48d7-b453-399bdc7c0d7d" providerId="ADAL" clId="{C56773E5-ABED-4F81-9842-24E2E8408255}" dt="2023-06-15T00:47:09.015" v="763" actId="20577"/>
          <ac:spMkLst>
            <pc:docMk/>
            <pc:sldMk cId="2694396464" sldId="1196"/>
            <ac:spMk id="2" creationId="{25CF05B7-0F23-7D63-96C0-2ACE9A40AD91}"/>
          </ac:spMkLst>
        </pc:spChg>
        <pc:spChg chg="add mod">
          <ac:chgData name="Talib Hussain" userId="46b98cda-295a-48d7-b453-399bdc7c0d7d" providerId="ADAL" clId="{C56773E5-ABED-4F81-9842-24E2E8408255}" dt="2023-06-15T00:47:05.118" v="746" actId="1076"/>
          <ac:spMkLst>
            <pc:docMk/>
            <pc:sldMk cId="2694396464" sldId="1196"/>
            <ac:spMk id="12" creationId="{9241EB38-391E-A9BD-345D-AAD88D2ED85C}"/>
          </ac:spMkLst>
        </pc:spChg>
        <pc:picChg chg="add del mod">
          <ac:chgData name="Talib Hussain" userId="46b98cda-295a-48d7-b453-399bdc7c0d7d" providerId="ADAL" clId="{C56773E5-ABED-4F81-9842-24E2E8408255}" dt="2023-06-14T17:28:34.439" v="550" actId="478"/>
          <ac:picMkLst>
            <pc:docMk/>
            <pc:sldMk cId="2694396464" sldId="1196"/>
            <ac:picMk id="5" creationId="{61A54EA6-F873-8F59-3758-2A45E7B7ABBA}"/>
          </ac:picMkLst>
        </pc:picChg>
        <pc:picChg chg="add mod">
          <ac:chgData name="Talib Hussain" userId="46b98cda-295a-48d7-b453-399bdc7c0d7d" providerId="ADAL" clId="{C56773E5-ABED-4F81-9842-24E2E8408255}" dt="2023-06-15T00:46:58.673" v="744" actId="1076"/>
          <ac:picMkLst>
            <pc:docMk/>
            <pc:sldMk cId="2694396464" sldId="1196"/>
            <ac:picMk id="7" creationId="{04E42903-6B04-56BD-22B6-20198B8AC51F}"/>
          </ac:picMkLst>
        </pc:picChg>
        <pc:picChg chg="add mod">
          <ac:chgData name="Talib Hussain" userId="46b98cda-295a-48d7-b453-399bdc7c0d7d" providerId="ADAL" clId="{C56773E5-ABED-4F81-9842-24E2E8408255}" dt="2023-06-15T00:47:01.878" v="745" actId="1076"/>
          <ac:picMkLst>
            <pc:docMk/>
            <pc:sldMk cId="2694396464" sldId="1196"/>
            <ac:picMk id="9" creationId="{33A8BCF9-ADFD-9E26-D3DE-6C4E647596A9}"/>
          </ac:picMkLst>
        </pc:picChg>
        <pc:picChg chg="add del mod">
          <ac:chgData name="Talib Hussain" userId="46b98cda-295a-48d7-b453-399bdc7c0d7d" providerId="ADAL" clId="{C56773E5-ABED-4F81-9842-24E2E8408255}" dt="2023-06-14T17:30:19.149" v="563" actId="478"/>
          <ac:picMkLst>
            <pc:docMk/>
            <pc:sldMk cId="2694396464" sldId="1196"/>
            <ac:picMk id="11" creationId="{3E8B58CF-654D-0F7D-A7A9-66B6A3BFDA38}"/>
          </ac:picMkLst>
        </pc:picChg>
      </pc:sldChg>
      <pc:sldChg chg="modSp new mod">
        <pc:chgData name="Talib Hussain" userId="46b98cda-295a-48d7-b453-399bdc7c0d7d" providerId="ADAL" clId="{C56773E5-ABED-4F81-9842-24E2E8408255}" dt="2023-06-15T01:04:15.853" v="1732" actId="20577"/>
        <pc:sldMkLst>
          <pc:docMk/>
          <pc:sldMk cId="1151808367" sldId="1197"/>
        </pc:sldMkLst>
        <pc:spChg chg="mod">
          <ac:chgData name="Talib Hussain" userId="46b98cda-295a-48d7-b453-399bdc7c0d7d" providerId="ADAL" clId="{C56773E5-ABED-4F81-9842-24E2E8408255}" dt="2023-06-15T01:00:30.319" v="1108" actId="20577"/>
          <ac:spMkLst>
            <pc:docMk/>
            <pc:sldMk cId="1151808367" sldId="1197"/>
            <ac:spMk id="2" creationId="{7329EC53-CD5F-F658-30EF-A87262722BC9}"/>
          </ac:spMkLst>
        </pc:spChg>
        <pc:spChg chg="mod">
          <ac:chgData name="Talib Hussain" userId="46b98cda-295a-48d7-b453-399bdc7c0d7d" providerId="ADAL" clId="{C56773E5-ABED-4F81-9842-24E2E8408255}" dt="2023-06-15T01:04:15.853" v="1732" actId="20577"/>
          <ac:spMkLst>
            <pc:docMk/>
            <pc:sldMk cId="1151808367" sldId="1197"/>
            <ac:spMk id="3" creationId="{CD9DCE56-7792-6F9F-D23D-3C83DF71AD21}"/>
          </ac:spMkLst>
        </pc:spChg>
      </pc:sldChg>
      <pc:sldChg chg="modSp new del mod">
        <pc:chgData name="Talib Hussain" userId="46b98cda-295a-48d7-b453-399bdc7c0d7d" providerId="ADAL" clId="{C56773E5-ABED-4F81-9842-24E2E8408255}" dt="2023-06-15T03:59:10.046" v="3079" actId="2696"/>
        <pc:sldMkLst>
          <pc:docMk/>
          <pc:sldMk cId="909541384" sldId="1198"/>
        </pc:sldMkLst>
        <pc:spChg chg="mod">
          <ac:chgData name="Talib Hussain" userId="46b98cda-295a-48d7-b453-399bdc7c0d7d" providerId="ADAL" clId="{C56773E5-ABED-4F81-9842-24E2E8408255}" dt="2023-06-15T01:30:54.902" v="1752" actId="20577"/>
          <ac:spMkLst>
            <pc:docMk/>
            <pc:sldMk cId="909541384" sldId="1198"/>
            <ac:spMk id="2" creationId="{13B9450F-FD76-C070-FDDF-3D8E656732DA}"/>
          </ac:spMkLst>
        </pc:spChg>
        <pc:spChg chg="mod">
          <ac:chgData name="Talib Hussain" userId="46b98cda-295a-48d7-b453-399bdc7c0d7d" providerId="ADAL" clId="{C56773E5-ABED-4F81-9842-24E2E8408255}" dt="2023-06-15T03:05:18.550" v="2366" actId="20577"/>
          <ac:spMkLst>
            <pc:docMk/>
            <pc:sldMk cId="909541384" sldId="1198"/>
            <ac:spMk id="3" creationId="{00C46A6A-1220-89AB-F613-8D141D342D36}"/>
          </ac:spMkLst>
        </pc:spChg>
      </pc:sldChg>
      <pc:sldChg chg="modSp new del mod">
        <pc:chgData name="Talib Hussain" userId="46b98cda-295a-48d7-b453-399bdc7c0d7d" providerId="ADAL" clId="{C56773E5-ABED-4F81-9842-24E2E8408255}" dt="2023-06-15T03:59:10.046" v="3079" actId="2696"/>
        <pc:sldMkLst>
          <pc:docMk/>
          <pc:sldMk cId="341934919" sldId="1199"/>
        </pc:sldMkLst>
        <pc:spChg chg="mod">
          <ac:chgData name="Talib Hussain" userId="46b98cda-295a-48d7-b453-399bdc7c0d7d" providerId="ADAL" clId="{C56773E5-ABED-4F81-9842-24E2E8408255}" dt="2023-06-15T03:14:17.400" v="3078" actId="20577"/>
          <ac:spMkLst>
            <pc:docMk/>
            <pc:sldMk cId="341934919" sldId="1199"/>
            <ac:spMk id="2" creationId="{0028FE2C-59D1-3CBD-8E5B-EF78DA19B03D}"/>
          </ac:spMkLst>
        </pc:spChg>
        <pc:spChg chg="mod">
          <ac:chgData name="Talib Hussain" userId="46b98cda-295a-48d7-b453-399bdc7c0d7d" providerId="ADAL" clId="{C56773E5-ABED-4F81-9842-24E2E8408255}" dt="2023-06-15T03:13:57.654" v="3054" actId="20577"/>
          <ac:spMkLst>
            <pc:docMk/>
            <pc:sldMk cId="341934919" sldId="1199"/>
            <ac:spMk id="3" creationId="{DE4920FB-6F7A-54B2-DD92-05BB93A3F62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249A5-3D07-478D-AA3B-4A02284C7355}" type="datetimeFigureOut">
              <a:rPr lang="en-CA" smtClean="0"/>
              <a:t>2023-06-14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1C9ED3-1D48-41BD-AFF7-002C4C639FCE}" type="slidenum">
              <a:rPr lang="en-CA" smtClean="0"/>
              <a:t>‹#›</a:t>
            </a:fld>
            <a:endParaRPr lang="en-CA"/>
          </a:p>
        </p:txBody>
      </p:sp>
    </p:spTree>
    <p:extLst>
      <p:ext uri="{BB962C8B-B14F-4D97-AF65-F5344CB8AC3E}">
        <p14:creationId xmlns:p14="http://schemas.microsoft.com/office/powerpoint/2010/main" val="1975811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 </a:t>
            </a:r>
            <a:r>
              <a:rPr lang="en-CA" sz="1800" b="0" i="0" u="sng" strike="noStrike" dirty="0">
                <a:solidFill>
                  <a:srgbClr val="1155CC"/>
                </a:solidFill>
                <a:effectLst/>
                <a:latin typeface="Arial" panose="020B0604020202020204" pitchFamily="34" charset="0"/>
              </a:rPr>
              <a:t>https://img.freepik.com/premium-photo/phone-mobile-application-development-concept-mobile-internet-3d-illustration_76964-5164.jpg?size=626&amp;ext=jpg</a:t>
            </a:r>
            <a:endParaRPr lang="en-CA" dirty="0"/>
          </a:p>
        </p:txBody>
      </p:sp>
      <p:sp>
        <p:nvSpPr>
          <p:cNvPr id="4" name="Slide Number Placeholder 3"/>
          <p:cNvSpPr>
            <a:spLocks noGrp="1"/>
          </p:cNvSpPr>
          <p:nvPr>
            <p:ph type="sldNum" sz="quarter" idx="5"/>
          </p:nvPr>
        </p:nvSpPr>
        <p:spPr/>
        <p:txBody>
          <a:bodyPr/>
          <a:lstStyle/>
          <a:p>
            <a:fld id="{06493499-AB9F-4349-B66E-3ACF1F1CDA89}" type="slidenum">
              <a:rPr lang="en-CA" smtClean="0"/>
              <a:t>1</a:t>
            </a:fld>
            <a:endParaRPr lang="en-CA"/>
          </a:p>
        </p:txBody>
      </p:sp>
    </p:spTree>
    <p:extLst>
      <p:ext uri="{BB962C8B-B14F-4D97-AF65-F5344CB8AC3E}">
        <p14:creationId xmlns:p14="http://schemas.microsoft.com/office/powerpoint/2010/main" val="3089811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91C9ED3-1D48-41BD-AFF7-002C4C639FCE}" type="slidenum">
              <a:rPr lang="en-CA" smtClean="0"/>
              <a:t>6</a:t>
            </a:fld>
            <a:endParaRPr lang="en-CA"/>
          </a:p>
        </p:txBody>
      </p:sp>
    </p:spTree>
    <p:extLst>
      <p:ext uri="{BB962C8B-B14F-4D97-AF65-F5344CB8AC3E}">
        <p14:creationId xmlns:p14="http://schemas.microsoft.com/office/powerpoint/2010/main" val="3524750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4D5A3-6768-C418-37F1-F5A84F00D3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7198B9B4-DE8A-4FC3-3746-7B86D4BA92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AC07A07-7E94-D9EB-19CD-CCB860E6CCE8}"/>
              </a:ext>
            </a:extLst>
          </p:cNvPr>
          <p:cNvSpPr>
            <a:spLocks noGrp="1"/>
          </p:cNvSpPr>
          <p:nvPr>
            <p:ph type="dt" sz="half" idx="10"/>
          </p:nvPr>
        </p:nvSpPr>
        <p:spPr/>
        <p:txBody>
          <a:bodyPr/>
          <a:lstStyle/>
          <a:p>
            <a:fld id="{45DFC1D6-F417-41B4-9E1C-6930DD224DCB}" type="datetimeFigureOut">
              <a:rPr lang="en-CA" smtClean="0"/>
              <a:t>2023-06-14</a:t>
            </a:fld>
            <a:endParaRPr lang="en-CA"/>
          </a:p>
        </p:txBody>
      </p:sp>
      <p:sp>
        <p:nvSpPr>
          <p:cNvPr id="5" name="Footer Placeholder 4">
            <a:extLst>
              <a:ext uri="{FF2B5EF4-FFF2-40B4-BE49-F238E27FC236}">
                <a16:creationId xmlns:a16="http://schemas.microsoft.com/office/drawing/2014/main" id="{201F6FB3-3DF5-95BA-1D06-3C8FA00D547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36E8076-8C13-6E4E-C86F-64FC79EBA559}"/>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2246989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78EC8-10C2-1AD6-D46B-64E5D621371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570FF99-8487-92B0-E5BE-D7AAB1F8EA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C4D486A-94A9-DBAA-113A-4805F0ABB078}"/>
              </a:ext>
            </a:extLst>
          </p:cNvPr>
          <p:cNvSpPr>
            <a:spLocks noGrp="1"/>
          </p:cNvSpPr>
          <p:nvPr>
            <p:ph type="dt" sz="half" idx="10"/>
          </p:nvPr>
        </p:nvSpPr>
        <p:spPr/>
        <p:txBody>
          <a:bodyPr/>
          <a:lstStyle/>
          <a:p>
            <a:fld id="{45DFC1D6-F417-41B4-9E1C-6930DD224DCB}" type="datetimeFigureOut">
              <a:rPr lang="en-CA" smtClean="0"/>
              <a:t>2023-06-14</a:t>
            </a:fld>
            <a:endParaRPr lang="en-CA"/>
          </a:p>
        </p:txBody>
      </p:sp>
      <p:sp>
        <p:nvSpPr>
          <p:cNvPr id="5" name="Footer Placeholder 4">
            <a:extLst>
              <a:ext uri="{FF2B5EF4-FFF2-40B4-BE49-F238E27FC236}">
                <a16:creationId xmlns:a16="http://schemas.microsoft.com/office/drawing/2014/main" id="{622D520E-1080-8BE8-B41D-816269EF6FA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01BA188-69AE-107B-7FEA-77674DB0ADFE}"/>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455853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F00C62-729A-8AFC-E72B-E71348E4F7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08104A3-852A-E461-5E18-736533DDBE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0EF31DA-8C82-1FD4-1AC2-33A7F40E4D66}"/>
              </a:ext>
            </a:extLst>
          </p:cNvPr>
          <p:cNvSpPr>
            <a:spLocks noGrp="1"/>
          </p:cNvSpPr>
          <p:nvPr>
            <p:ph type="dt" sz="half" idx="10"/>
          </p:nvPr>
        </p:nvSpPr>
        <p:spPr/>
        <p:txBody>
          <a:bodyPr/>
          <a:lstStyle/>
          <a:p>
            <a:fld id="{45DFC1D6-F417-41B4-9E1C-6930DD224DCB}" type="datetimeFigureOut">
              <a:rPr lang="en-CA" smtClean="0"/>
              <a:t>2023-06-14</a:t>
            </a:fld>
            <a:endParaRPr lang="en-CA"/>
          </a:p>
        </p:txBody>
      </p:sp>
      <p:sp>
        <p:nvSpPr>
          <p:cNvPr id="5" name="Footer Placeholder 4">
            <a:extLst>
              <a:ext uri="{FF2B5EF4-FFF2-40B4-BE49-F238E27FC236}">
                <a16:creationId xmlns:a16="http://schemas.microsoft.com/office/drawing/2014/main" id="{13A3C6BD-85FA-ABE5-AEB2-D7791F4752D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00EC7CE-35C8-4BAA-5EC7-809B52F5CF30}"/>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4007590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F06BB-7C92-8668-CC1A-F29B46DA2E8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EEE302E-BB89-1ECA-7397-DAF315002E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B68113E-C856-7B14-C95B-754D7065A640}"/>
              </a:ext>
            </a:extLst>
          </p:cNvPr>
          <p:cNvSpPr>
            <a:spLocks noGrp="1"/>
          </p:cNvSpPr>
          <p:nvPr>
            <p:ph type="dt" sz="half" idx="10"/>
          </p:nvPr>
        </p:nvSpPr>
        <p:spPr/>
        <p:txBody>
          <a:bodyPr/>
          <a:lstStyle/>
          <a:p>
            <a:fld id="{45DFC1D6-F417-41B4-9E1C-6930DD224DCB}" type="datetimeFigureOut">
              <a:rPr lang="en-CA" smtClean="0"/>
              <a:t>2023-06-14</a:t>
            </a:fld>
            <a:endParaRPr lang="en-CA"/>
          </a:p>
        </p:txBody>
      </p:sp>
      <p:sp>
        <p:nvSpPr>
          <p:cNvPr id="5" name="Footer Placeholder 4">
            <a:extLst>
              <a:ext uri="{FF2B5EF4-FFF2-40B4-BE49-F238E27FC236}">
                <a16:creationId xmlns:a16="http://schemas.microsoft.com/office/drawing/2014/main" id="{9F603BF9-7240-48D3-E61C-DABE268CD32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9F104B9-2511-7D1E-FF84-01392EB4CC76}"/>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2625089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AA233-8B5C-2A98-D29F-8B586F0259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A1909F4-F0C4-C12E-2E00-40E425E2FD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18367D-5166-17F7-8111-133CAA70F38B}"/>
              </a:ext>
            </a:extLst>
          </p:cNvPr>
          <p:cNvSpPr>
            <a:spLocks noGrp="1"/>
          </p:cNvSpPr>
          <p:nvPr>
            <p:ph type="dt" sz="half" idx="10"/>
          </p:nvPr>
        </p:nvSpPr>
        <p:spPr/>
        <p:txBody>
          <a:bodyPr/>
          <a:lstStyle/>
          <a:p>
            <a:fld id="{45DFC1D6-F417-41B4-9E1C-6930DD224DCB}" type="datetimeFigureOut">
              <a:rPr lang="en-CA" smtClean="0"/>
              <a:t>2023-06-14</a:t>
            </a:fld>
            <a:endParaRPr lang="en-CA"/>
          </a:p>
        </p:txBody>
      </p:sp>
      <p:sp>
        <p:nvSpPr>
          <p:cNvPr id="5" name="Footer Placeholder 4">
            <a:extLst>
              <a:ext uri="{FF2B5EF4-FFF2-40B4-BE49-F238E27FC236}">
                <a16:creationId xmlns:a16="http://schemas.microsoft.com/office/drawing/2014/main" id="{E76383A5-6069-CE8B-1F6B-803FC68AE4B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42864EC-3FBA-CDDC-9C12-2BF3DCD20213}"/>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3732028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81235-49B4-415B-20E0-50D9B1FD8D0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A119607-ED13-5345-8761-CCAB179BE8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F9DB4474-E561-3162-886C-AA1707764B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D862F09-D154-5012-8836-E6FC8D3447BA}"/>
              </a:ext>
            </a:extLst>
          </p:cNvPr>
          <p:cNvSpPr>
            <a:spLocks noGrp="1"/>
          </p:cNvSpPr>
          <p:nvPr>
            <p:ph type="dt" sz="half" idx="10"/>
          </p:nvPr>
        </p:nvSpPr>
        <p:spPr/>
        <p:txBody>
          <a:bodyPr/>
          <a:lstStyle/>
          <a:p>
            <a:fld id="{45DFC1D6-F417-41B4-9E1C-6930DD224DCB}" type="datetimeFigureOut">
              <a:rPr lang="en-CA" smtClean="0"/>
              <a:t>2023-06-14</a:t>
            </a:fld>
            <a:endParaRPr lang="en-CA"/>
          </a:p>
        </p:txBody>
      </p:sp>
      <p:sp>
        <p:nvSpPr>
          <p:cNvPr id="6" name="Footer Placeholder 5">
            <a:extLst>
              <a:ext uri="{FF2B5EF4-FFF2-40B4-BE49-F238E27FC236}">
                <a16:creationId xmlns:a16="http://schemas.microsoft.com/office/drawing/2014/main" id="{8600F1BC-E7BB-4483-4A97-2C64B2EA37A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05A8822-6143-0D7B-283A-160BC0D2EF07}"/>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3347024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B82B-CB4B-6C82-B7CE-298FAB91838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0980161-65E6-B24D-A24A-8A1B9A66A7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82929A-F105-A3BC-DA58-45C3022F18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A4B53B9-1980-E5FF-B1EE-B5B6E5BB8B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0CB724-14CE-952E-1400-B38469E1AE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B61CF09-5022-7678-424D-367D96A7D575}"/>
              </a:ext>
            </a:extLst>
          </p:cNvPr>
          <p:cNvSpPr>
            <a:spLocks noGrp="1"/>
          </p:cNvSpPr>
          <p:nvPr>
            <p:ph type="dt" sz="half" idx="10"/>
          </p:nvPr>
        </p:nvSpPr>
        <p:spPr/>
        <p:txBody>
          <a:bodyPr/>
          <a:lstStyle/>
          <a:p>
            <a:fld id="{45DFC1D6-F417-41B4-9E1C-6930DD224DCB}" type="datetimeFigureOut">
              <a:rPr lang="en-CA" smtClean="0"/>
              <a:t>2023-06-14</a:t>
            </a:fld>
            <a:endParaRPr lang="en-CA"/>
          </a:p>
        </p:txBody>
      </p:sp>
      <p:sp>
        <p:nvSpPr>
          <p:cNvPr id="8" name="Footer Placeholder 7">
            <a:extLst>
              <a:ext uri="{FF2B5EF4-FFF2-40B4-BE49-F238E27FC236}">
                <a16:creationId xmlns:a16="http://schemas.microsoft.com/office/drawing/2014/main" id="{9CDE1C06-36D8-72A7-E072-C52B0858A85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0B19F8D-C787-CBC3-F4C4-E998F497211A}"/>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1363846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84B1-A832-4076-2E88-3F9EE83B005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368E342-57BF-DCD0-A7B2-5CCA02909932}"/>
              </a:ext>
            </a:extLst>
          </p:cNvPr>
          <p:cNvSpPr>
            <a:spLocks noGrp="1"/>
          </p:cNvSpPr>
          <p:nvPr>
            <p:ph type="dt" sz="half" idx="10"/>
          </p:nvPr>
        </p:nvSpPr>
        <p:spPr/>
        <p:txBody>
          <a:bodyPr/>
          <a:lstStyle/>
          <a:p>
            <a:fld id="{45DFC1D6-F417-41B4-9E1C-6930DD224DCB}" type="datetimeFigureOut">
              <a:rPr lang="en-CA" smtClean="0"/>
              <a:t>2023-06-14</a:t>
            </a:fld>
            <a:endParaRPr lang="en-CA"/>
          </a:p>
        </p:txBody>
      </p:sp>
      <p:sp>
        <p:nvSpPr>
          <p:cNvPr id="4" name="Footer Placeholder 3">
            <a:extLst>
              <a:ext uri="{FF2B5EF4-FFF2-40B4-BE49-F238E27FC236}">
                <a16:creationId xmlns:a16="http://schemas.microsoft.com/office/drawing/2014/main" id="{62A4B29E-9283-FD61-1173-8F117559800C}"/>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9EF682F-055B-3DB5-5066-38384375E21B}"/>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4172680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6B16D6-34E6-CC5E-1E9E-D034B783688C}"/>
              </a:ext>
            </a:extLst>
          </p:cNvPr>
          <p:cNvSpPr>
            <a:spLocks noGrp="1"/>
          </p:cNvSpPr>
          <p:nvPr>
            <p:ph type="dt" sz="half" idx="10"/>
          </p:nvPr>
        </p:nvSpPr>
        <p:spPr/>
        <p:txBody>
          <a:bodyPr/>
          <a:lstStyle/>
          <a:p>
            <a:fld id="{45DFC1D6-F417-41B4-9E1C-6930DD224DCB}" type="datetimeFigureOut">
              <a:rPr lang="en-CA" smtClean="0"/>
              <a:t>2023-06-14</a:t>
            </a:fld>
            <a:endParaRPr lang="en-CA"/>
          </a:p>
        </p:txBody>
      </p:sp>
      <p:sp>
        <p:nvSpPr>
          <p:cNvPr id="3" name="Footer Placeholder 2">
            <a:extLst>
              <a:ext uri="{FF2B5EF4-FFF2-40B4-BE49-F238E27FC236}">
                <a16:creationId xmlns:a16="http://schemas.microsoft.com/office/drawing/2014/main" id="{A5F8A3C0-3A72-B22F-5069-98104DB9CD9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0A9498B-BD07-401A-861D-D70CFABA7ED8}"/>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3135943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FFC1-7746-BE86-9011-C11BC48D04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C493DAB-19D9-1C67-6B6D-1FC51C1278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BED2C9E-61FD-A95C-259B-2BC6825691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E25963-E9DE-E5D7-357F-C0E40D6B7825}"/>
              </a:ext>
            </a:extLst>
          </p:cNvPr>
          <p:cNvSpPr>
            <a:spLocks noGrp="1"/>
          </p:cNvSpPr>
          <p:nvPr>
            <p:ph type="dt" sz="half" idx="10"/>
          </p:nvPr>
        </p:nvSpPr>
        <p:spPr/>
        <p:txBody>
          <a:bodyPr/>
          <a:lstStyle/>
          <a:p>
            <a:fld id="{45DFC1D6-F417-41B4-9E1C-6930DD224DCB}" type="datetimeFigureOut">
              <a:rPr lang="en-CA" smtClean="0"/>
              <a:t>2023-06-14</a:t>
            </a:fld>
            <a:endParaRPr lang="en-CA"/>
          </a:p>
        </p:txBody>
      </p:sp>
      <p:sp>
        <p:nvSpPr>
          <p:cNvPr id="6" name="Footer Placeholder 5">
            <a:extLst>
              <a:ext uri="{FF2B5EF4-FFF2-40B4-BE49-F238E27FC236}">
                <a16:creationId xmlns:a16="http://schemas.microsoft.com/office/drawing/2014/main" id="{CA5EA2DE-6917-C0B5-7C0E-6BC7E1BE9E9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16F5345-CD71-FFE9-F84F-99347118A5AC}"/>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1820216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C1280-A07C-D086-F92D-3473EBD6A3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A1F23608-9024-2949-32FE-212E4ECB40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0F16150-A36E-5BF3-32F4-0A52DA562A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F98727-715A-8D10-DA76-66D27642512C}"/>
              </a:ext>
            </a:extLst>
          </p:cNvPr>
          <p:cNvSpPr>
            <a:spLocks noGrp="1"/>
          </p:cNvSpPr>
          <p:nvPr>
            <p:ph type="dt" sz="half" idx="10"/>
          </p:nvPr>
        </p:nvSpPr>
        <p:spPr/>
        <p:txBody>
          <a:bodyPr/>
          <a:lstStyle/>
          <a:p>
            <a:fld id="{45DFC1D6-F417-41B4-9E1C-6930DD224DCB}" type="datetimeFigureOut">
              <a:rPr lang="en-CA" smtClean="0"/>
              <a:t>2023-06-14</a:t>
            </a:fld>
            <a:endParaRPr lang="en-CA"/>
          </a:p>
        </p:txBody>
      </p:sp>
      <p:sp>
        <p:nvSpPr>
          <p:cNvPr id="6" name="Footer Placeholder 5">
            <a:extLst>
              <a:ext uri="{FF2B5EF4-FFF2-40B4-BE49-F238E27FC236}">
                <a16:creationId xmlns:a16="http://schemas.microsoft.com/office/drawing/2014/main" id="{C29DE259-7E90-0940-FEE4-5E6FBE5C835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0C33084-31F0-83E7-2FAC-22613DCE0822}"/>
              </a:ext>
            </a:extLst>
          </p:cNvPr>
          <p:cNvSpPr>
            <a:spLocks noGrp="1"/>
          </p:cNvSpPr>
          <p:nvPr>
            <p:ph type="sldNum" sz="quarter" idx="12"/>
          </p:nvPr>
        </p:nvSpPr>
        <p:spPr/>
        <p:txBody>
          <a:bodyPr/>
          <a:lstStyle/>
          <a:p>
            <a:fld id="{DB983948-D219-4D1C-825D-F5B90F026251}" type="slidenum">
              <a:rPr lang="en-CA" smtClean="0"/>
              <a:t>‹#›</a:t>
            </a:fld>
            <a:endParaRPr lang="en-CA"/>
          </a:p>
        </p:txBody>
      </p:sp>
    </p:spTree>
    <p:extLst>
      <p:ext uri="{BB962C8B-B14F-4D97-AF65-F5344CB8AC3E}">
        <p14:creationId xmlns:p14="http://schemas.microsoft.com/office/powerpoint/2010/main" val="4228411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B78407-172A-0530-F48B-040375AA03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43F5610-F622-8BBF-2A9D-0E3428BBDA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4EFC46F-B71D-A697-7108-0D7E463D47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DFC1D6-F417-41B4-9E1C-6930DD224DCB}" type="datetimeFigureOut">
              <a:rPr lang="en-CA" smtClean="0"/>
              <a:t>2023-06-14</a:t>
            </a:fld>
            <a:endParaRPr lang="en-CA"/>
          </a:p>
        </p:txBody>
      </p:sp>
      <p:sp>
        <p:nvSpPr>
          <p:cNvPr id="5" name="Footer Placeholder 4">
            <a:extLst>
              <a:ext uri="{FF2B5EF4-FFF2-40B4-BE49-F238E27FC236}">
                <a16:creationId xmlns:a16="http://schemas.microsoft.com/office/drawing/2014/main" id="{C0385D0D-1305-CFDF-1C22-92D742D8C5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C4DA96C0-7D2A-C940-4DCF-5B0A4D6CD6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983948-D219-4D1C-825D-F5B90F026251}" type="slidenum">
              <a:rPr lang="en-CA" smtClean="0"/>
              <a:t>‹#›</a:t>
            </a:fld>
            <a:endParaRPr lang="en-CA"/>
          </a:p>
        </p:txBody>
      </p:sp>
    </p:spTree>
    <p:extLst>
      <p:ext uri="{BB962C8B-B14F-4D97-AF65-F5344CB8AC3E}">
        <p14:creationId xmlns:p14="http://schemas.microsoft.com/office/powerpoint/2010/main" val="3742452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mongodb.com/docs/realm/sdk/kotlin/realm-database/schemas/define-realm-object-model/#std-label-kotlin-define-object-mode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mongodb.com/docs/realm/sdk/kotlin/realm-database/schemas/define-realm-object-model/#std-label-kotlin-define-object-model" TargetMode="External"/><Relationship Id="rId2" Type="http://schemas.openxmlformats.org/officeDocument/2006/relationships/hyperlink" Target="https://www.mongodb.com/docs/realm/sdk/kotlin/realm-database/schemas/property-annotations/#std-label-kotlin-property-annotation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mongodb.com/docs/realm/sdk/kotlin/realm-database/realm-files/open-and-close-a-realm/#std-label-kotlin-open-a-real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mongodb.com/docs/realm/sdk/kotlin/realm-database/write-transaction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mongodb.com/docs/realm/sdk/kotlin/realm-database/crud/read/#std-label-kotlin-read-object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voyager.adriel.cafe/screenmodel/coroutines-integr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mongodb.com/docs/realm/sdk/kotlin/realm-database/crud/updat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mongodb.com/docs/realm/sdk/kotlin/realm-database/crud/delet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mongodb.com/docs/realm/sdk/kotlin/users/authenticate-users/" TargetMode="External"/><Relationship Id="rId2" Type="http://schemas.openxmlformats.org/officeDocument/2006/relationships/hyperlink" Target="https://www.mongodb.com/docs/realm/sdk/kotlin/sync/" TargetMode="External"/><Relationship Id="rId1" Type="http://schemas.openxmlformats.org/officeDocument/2006/relationships/slideLayout" Target="../slideLayouts/slideLayout2.xml"/><Relationship Id="rId5" Type="http://schemas.openxmlformats.org/officeDocument/2006/relationships/hyperlink" Target="https://www.mongodb.com/docs/realm/sdk/kotlin/realm-database/errors/" TargetMode="External"/><Relationship Id="rId4" Type="http://schemas.openxmlformats.org/officeDocument/2006/relationships/hyperlink" Target="https://www.mongodb.com/docs/realm/sdk/kotlin/realm-database/react-to-changes/"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mongodb.co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mongodb.com/"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itnext.io/navigation-bar-bottom-app-bar-in-jetpack-compose-with-material-3-c57ae317bd00"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voyager.adriel.cafe/screenmode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mongodb.com/developer/products/realm/getting-started-kmm-flexiable-sync/#building-a-more-complex-app" TargetMode="External"/><Relationship Id="rId2" Type="http://schemas.openxmlformats.org/officeDocument/2006/relationships/hyperlink" Target="https://www.mongodb.com/docs/realm/sdk/kotlin/install/#installa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mongodb.com/docs/realm/sdk/kotlin/realm-databas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electronics, electronic device, gadget, mobile phone&#10;&#10;Description automatically generated">
            <a:extLst>
              <a:ext uri="{FF2B5EF4-FFF2-40B4-BE49-F238E27FC236}">
                <a16:creationId xmlns:a16="http://schemas.microsoft.com/office/drawing/2014/main" id="{28EDAE0A-81D1-1430-A511-DE26F2CD78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16292"/>
            <a:ext cx="6876000" cy="6876000"/>
          </a:xfrm>
          <a:prstGeom prst="rect">
            <a:avLst/>
          </a:prstGeom>
        </p:spPr>
      </p:pic>
      <p:sp>
        <p:nvSpPr>
          <p:cNvPr id="10" name="Rectangle 9">
            <a:extLst>
              <a:ext uri="{FF2B5EF4-FFF2-40B4-BE49-F238E27FC236}">
                <a16:creationId xmlns:a16="http://schemas.microsoft.com/office/drawing/2014/main" id="{AA88EC2C-6139-4D64-A2EF-C1DFB1FED64F}"/>
              </a:ext>
            </a:extLst>
          </p:cNvPr>
          <p:cNvSpPr/>
          <p:nvPr/>
        </p:nvSpPr>
        <p:spPr>
          <a:xfrm>
            <a:off x="-1" y="-16292"/>
            <a:ext cx="5542156" cy="6874292"/>
          </a:xfrm>
          <a:prstGeom prst="rect">
            <a:avLst/>
          </a:prstGeom>
          <a:gradFill flip="none" rotWithShape="1">
            <a:gsLst>
              <a:gs pos="5000">
                <a:schemeClr val="tx2">
                  <a:lumMod val="50000"/>
                </a:schemeClr>
              </a:gs>
              <a:gs pos="89000">
                <a:srgbClr val="06C5D4"/>
              </a:gs>
              <a:gs pos="100000">
                <a:srgbClr val="25EBF9"/>
              </a:gs>
              <a:gs pos="25000">
                <a:schemeClr val="accent1">
                  <a:lumMod val="89000"/>
                </a:schemeClr>
              </a:gs>
              <a:gs pos="49000">
                <a:schemeClr val="accent1">
                  <a:lumMod val="70000"/>
                </a:schemeClr>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Subtitle 2">
            <a:extLst>
              <a:ext uri="{FF2B5EF4-FFF2-40B4-BE49-F238E27FC236}">
                <a16:creationId xmlns:a16="http://schemas.microsoft.com/office/drawing/2014/main" id="{3BF5BA31-765E-4658-93D7-D508FF1B9E5A}"/>
              </a:ext>
            </a:extLst>
          </p:cNvPr>
          <p:cNvSpPr>
            <a:spLocks noGrp="1"/>
          </p:cNvSpPr>
          <p:nvPr>
            <p:ph type="subTitle" idx="1"/>
          </p:nvPr>
        </p:nvSpPr>
        <p:spPr>
          <a:xfrm>
            <a:off x="130099" y="2353004"/>
            <a:ext cx="3917794" cy="3377235"/>
          </a:xfrm>
        </p:spPr>
        <p:txBody>
          <a:bodyPr>
            <a:noAutofit/>
          </a:bodyPr>
          <a:lstStyle/>
          <a:p>
            <a:pPr algn="l"/>
            <a:r>
              <a:rPr lang="en-US" sz="2800" b="1" dirty="0">
                <a:solidFill>
                  <a:schemeClr val="bg1"/>
                </a:solidFill>
              </a:rPr>
              <a:t>420-731-AB</a:t>
            </a:r>
          </a:p>
          <a:p>
            <a:pPr algn="l"/>
            <a:r>
              <a:rPr lang="en-US" sz="2800" b="1" dirty="0">
                <a:solidFill>
                  <a:schemeClr val="bg1"/>
                </a:solidFill>
              </a:rPr>
              <a:t>Instructor: Talib Hussain</a:t>
            </a:r>
          </a:p>
          <a:p>
            <a:pPr algn="l"/>
            <a:endParaRPr lang="en-US" sz="2800" b="1" dirty="0">
              <a:solidFill>
                <a:schemeClr val="bg1"/>
              </a:solidFill>
            </a:endParaRPr>
          </a:p>
          <a:p>
            <a:pPr algn="l"/>
            <a:r>
              <a:rPr lang="en-US" sz="2800" b="1" dirty="0">
                <a:solidFill>
                  <a:schemeClr val="bg1"/>
                </a:solidFill>
              </a:rPr>
              <a:t>Day 7: Database</a:t>
            </a:r>
          </a:p>
        </p:txBody>
      </p:sp>
      <p:sp>
        <p:nvSpPr>
          <p:cNvPr id="2" name="Title 1">
            <a:extLst>
              <a:ext uri="{FF2B5EF4-FFF2-40B4-BE49-F238E27FC236}">
                <a16:creationId xmlns:a16="http://schemas.microsoft.com/office/drawing/2014/main" id="{40531416-0260-4F3B-9054-FE02787D7117}"/>
              </a:ext>
            </a:extLst>
          </p:cNvPr>
          <p:cNvSpPr>
            <a:spLocks noGrp="1"/>
          </p:cNvSpPr>
          <p:nvPr>
            <p:ph type="ctrTitle"/>
          </p:nvPr>
        </p:nvSpPr>
        <p:spPr>
          <a:xfrm>
            <a:off x="-1" y="-407859"/>
            <a:ext cx="5542156" cy="1955616"/>
          </a:xfrm>
        </p:spPr>
        <p:txBody>
          <a:bodyPr>
            <a:normAutofit/>
          </a:bodyPr>
          <a:lstStyle/>
          <a:p>
            <a:pPr algn="l"/>
            <a:r>
              <a:rPr lang="en-US" sz="4000" b="1" dirty="0">
                <a:solidFill>
                  <a:schemeClr val="bg1"/>
                </a:solidFill>
              </a:rPr>
              <a:t>Related Technologies for Multiplatform Applications</a:t>
            </a:r>
            <a:endParaRPr lang="en-CA" sz="4000" b="1" dirty="0">
              <a:solidFill>
                <a:schemeClr val="bg1"/>
              </a:solidFill>
            </a:endParaRPr>
          </a:p>
        </p:txBody>
      </p:sp>
      <p:cxnSp>
        <p:nvCxnSpPr>
          <p:cNvPr id="15" name="Straight Connector 14">
            <a:extLst>
              <a:ext uri="{FF2B5EF4-FFF2-40B4-BE49-F238E27FC236}">
                <a16:creationId xmlns:a16="http://schemas.microsoft.com/office/drawing/2014/main" id="{612FFE9E-4E08-47CA-820B-DCF8CEF0F86F}"/>
              </a:ext>
            </a:extLst>
          </p:cNvPr>
          <p:cNvCxnSpPr/>
          <p:nvPr/>
        </p:nvCxnSpPr>
        <p:spPr>
          <a:xfrm>
            <a:off x="130099" y="1932785"/>
            <a:ext cx="3429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7274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55262-BF96-A8DD-9482-30B2A9AC474F}"/>
              </a:ext>
            </a:extLst>
          </p:cNvPr>
          <p:cNvSpPr>
            <a:spLocks noGrp="1"/>
          </p:cNvSpPr>
          <p:nvPr>
            <p:ph type="title"/>
          </p:nvPr>
        </p:nvSpPr>
        <p:spPr/>
        <p:txBody>
          <a:bodyPr/>
          <a:lstStyle/>
          <a:p>
            <a:r>
              <a:rPr lang="en-US" dirty="0"/>
              <a:t>Schema</a:t>
            </a:r>
            <a:endParaRPr lang="en-CA" dirty="0"/>
          </a:p>
        </p:txBody>
      </p:sp>
      <p:sp>
        <p:nvSpPr>
          <p:cNvPr id="3" name="Content Placeholder 2">
            <a:extLst>
              <a:ext uri="{FF2B5EF4-FFF2-40B4-BE49-F238E27FC236}">
                <a16:creationId xmlns:a16="http://schemas.microsoft.com/office/drawing/2014/main" id="{A2063C28-16E4-82B3-129D-7C91AD866368}"/>
              </a:ext>
            </a:extLst>
          </p:cNvPr>
          <p:cNvSpPr>
            <a:spLocks noGrp="1"/>
          </p:cNvSpPr>
          <p:nvPr>
            <p:ph idx="1"/>
          </p:nvPr>
        </p:nvSpPr>
        <p:spPr/>
        <p:txBody>
          <a:bodyPr>
            <a:normAutofit fontScale="77500" lnSpcReduction="20000"/>
          </a:bodyPr>
          <a:lstStyle/>
          <a:p>
            <a:r>
              <a:rPr lang="en-US" dirty="0"/>
              <a:t>Every realm object has a schema.</a:t>
            </a:r>
          </a:p>
          <a:p>
            <a:r>
              <a:rPr lang="en-US" dirty="0"/>
              <a:t>The Schema maps Realm objects directly to native Kotlin objects.</a:t>
            </a:r>
          </a:p>
          <a:p>
            <a:pPr lvl="1"/>
            <a:r>
              <a:rPr lang="en-US" dirty="0"/>
              <a:t>Realm objects are regular Kotlin classes, and you can work with them as you would any other class instance.</a:t>
            </a:r>
          </a:p>
          <a:p>
            <a:r>
              <a:rPr lang="en-US" dirty="0"/>
              <a:t>The following schema defines a Car object type with make, model, and miles properties</a:t>
            </a:r>
          </a:p>
          <a:p>
            <a:pPr marL="457200" lvl="1" indent="0">
              <a:buNone/>
            </a:pPr>
            <a:r>
              <a:rPr lang="en-CA" dirty="0"/>
              <a:t>class Car : </a:t>
            </a:r>
            <a:r>
              <a:rPr lang="en-CA" dirty="0" err="1"/>
              <a:t>RealmObject</a:t>
            </a:r>
            <a:r>
              <a:rPr lang="en-CA" dirty="0"/>
              <a:t> {</a:t>
            </a:r>
          </a:p>
          <a:p>
            <a:pPr marL="457200" lvl="1" indent="0">
              <a:buNone/>
            </a:pPr>
            <a:r>
              <a:rPr lang="en-CA" dirty="0"/>
              <a:t>    var _id: </a:t>
            </a:r>
            <a:r>
              <a:rPr lang="en-CA" dirty="0" err="1"/>
              <a:t>ObjectId</a:t>
            </a:r>
            <a:r>
              <a:rPr lang="en-CA" dirty="0"/>
              <a:t> = </a:t>
            </a:r>
            <a:r>
              <a:rPr lang="en-CA" dirty="0" err="1"/>
              <a:t>ObjectId</a:t>
            </a:r>
            <a:r>
              <a:rPr lang="en-CA" dirty="0"/>
              <a:t>()</a:t>
            </a:r>
          </a:p>
          <a:p>
            <a:pPr marL="457200" lvl="1" indent="0">
              <a:buNone/>
            </a:pPr>
            <a:r>
              <a:rPr lang="en-CA" dirty="0"/>
              <a:t>    var make: String = ""</a:t>
            </a:r>
          </a:p>
          <a:p>
            <a:pPr marL="457200" lvl="1" indent="0">
              <a:buNone/>
            </a:pPr>
            <a:r>
              <a:rPr lang="en-CA" dirty="0"/>
              <a:t>    var model: String = ""</a:t>
            </a:r>
          </a:p>
          <a:p>
            <a:pPr marL="457200" lvl="1" indent="0">
              <a:buNone/>
            </a:pPr>
            <a:r>
              <a:rPr lang="en-CA" dirty="0"/>
              <a:t>    var miles: Int = 0</a:t>
            </a:r>
          </a:p>
          <a:p>
            <a:pPr marL="457200" lvl="1" indent="0">
              <a:buNone/>
            </a:pPr>
            <a:r>
              <a:rPr lang="en-CA" dirty="0"/>
              <a:t>}</a:t>
            </a:r>
          </a:p>
          <a:p>
            <a:r>
              <a:rPr lang="en-US" b="1" dirty="0"/>
              <a:t>There </a:t>
            </a:r>
            <a:r>
              <a:rPr lang="en-US" b="1" u="sng" dirty="0"/>
              <a:t>must be</a:t>
            </a:r>
            <a:r>
              <a:rPr lang="en-US" b="1" dirty="0"/>
              <a:t> a primary key property named '_id' on a </a:t>
            </a:r>
            <a:r>
              <a:rPr lang="en-US" b="1" u="sng" dirty="0"/>
              <a:t>synchronized Realm</a:t>
            </a:r>
          </a:p>
          <a:p>
            <a:pPr lvl="1"/>
            <a:r>
              <a:rPr lang="en-US" dirty="0"/>
              <a:t>Synchronized means you are storing information in the cloud not on your device.</a:t>
            </a:r>
            <a:endParaRPr lang="en-CA" dirty="0"/>
          </a:p>
          <a:p>
            <a:r>
              <a:rPr lang="en-CA" dirty="0">
                <a:hlinkClick r:id="rId2"/>
              </a:rPr>
              <a:t>https://www.mongodb.com/docs/realm/sdk/kotlin/realm-database/schemas/define-realm-object-model/#std-label-kotlin-define-object-model</a:t>
            </a:r>
            <a:endParaRPr lang="en-CA" dirty="0"/>
          </a:p>
          <a:p>
            <a:endParaRPr lang="en-CA" dirty="0"/>
          </a:p>
        </p:txBody>
      </p:sp>
    </p:spTree>
    <p:extLst>
      <p:ext uri="{BB962C8B-B14F-4D97-AF65-F5344CB8AC3E}">
        <p14:creationId xmlns:p14="http://schemas.microsoft.com/office/powerpoint/2010/main" val="2897732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181C4-01F0-BAE9-47C3-CE135D52CDF0}"/>
              </a:ext>
            </a:extLst>
          </p:cNvPr>
          <p:cNvSpPr>
            <a:spLocks noGrp="1"/>
          </p:cNvSpPr>
          <p:nvPr>
            <p:ph type="title"/>
          </p:nvPr>
        </p:nvSpPr>
        <p:spPr/>
        <p:txBody>
          <a:bodyPr/>
          <a:lstStyle/>
          <a:p>
            <a:r>
              <a:rPr lang="en-US" dirty="0"/>
              <a:t>Realm Object</a:t>
            </a:r>
            <a:endParaRPr lang="en-CA" dirty="0"/>
          </a:p>
        </p:txBody>
      </p:sp>
      <p:sp>
        <p:nvSpPr>
          <p:cNvPr id="3" name="Content Placeholder 2">
            <a:extLst>
              <a:ext uri="{FF2B5EF4-FFF2-40B4-BE49-F238E27FC236}">
                <a16:creationId xmlns:a16="http://schemas.microsoft.com/office/drawing/2014/main" id="{10780AD7-0FD0-5B61-526F-85C7E21206B5}"/>
              </a:ext>
            </a:extLst>
          </p:cNvPr>
          <p:cNvSpPr>
            <a:spLocks noGrp="1"/>
          </p:cNvSpPr>
          <p:nvPr>
            <p:ph idx="1"/>
          </p:nvPr>
        </p:nvSpPr>
        <p:spPr/>
        <p:txBody>
          <a:bodyPr>
            <a:normAutofit fontScale="92500"/>
          </a:bodyPr>
          <a:lstStyle/>
          <a:p>
            <a:r>
              <a:rPr lang="en-US" dirty="0"/>
              <a:t>To define a Realm object type:</a:t>
            </a:r>
          </a:p>
          <a:p>
            <a:pPr lvl="1"/>
            <a:r>
              <a:rPr lang="en-US" dirty="0"/>
              <a:t>Create a uniquely named Kotlin class that implements the </a:t>
            </a:r>
            <a:r>
              <a:rPr lang="en-US" dirty="0" err="1"/>
              <a:t>RealmObject</a:t>
            </a:r>
            <a:r>
              <a:rPr lang="en-US" dirty="0"/>
              <a:t> or </a:t>
            </a:r>
            <a:r>
              <a:rPr lang="en-US" dirty="0" err="1"/>
              <a:t>EmbeddedRealmObject</a:t>
            </a:r>
            <a:r>
              <a:rPr lang="en-US" dirty="0"/>
              <a:t> interface.</a:t>
            </a:r>
          </a:p>
          <a:p>
            <a:pPr lvl="1"/>
            <a:r>
              <a:rPr lang="en-US" dirty="0"/>
              <a:t>Add fields to your class. You can add any supported data types as a field in your class.</a:t>
            </a:r>
          </a:p>
          <a:p>
            <a:pPr lvl="1"/>
            <a:r>
              <a:rPr lang="en-US" dirty="0"/>
              <a:t>Add any property annotations to give Realm additional information about a property, including whether Realm should ignore the property or should be indexed.</a:t>
            </a:r>
          </a:p>
          <a:p>
            <a:pPr lvl="2"/>
            <a:r>
              <a:rPr lang="en-US" dirty="0">
                <a:hlinkClick r:id="rId2"/>
              </a:rPr>
              <a:t>https://www.mongodb.com/docs/realm/sdk/kotlin/realm-database/schemas/property-annotations/#std-label-kotlin-property-annotations</a:t>
            </a:r>
            <a:r>
              <a:rPr lang="en-US" dirty="0"/>
              <a:t> </a:t>
            </a:r>
          </a:p>
          <a:p>
            <a:pPr lvl="1"/>
            <a:endParaRPr lang="en-US" dirty="0"/>
          </a:p>
          <a:p>
            <a:r>
              <a:rPr lang="en-CA" dirty="0">
                <a:hlinkClick r:id="rId3"/>
              </a:rPr>
              <a:t>https://www.mongodb.com/docs/realm/sdk/kotlin/realm-database/schemas/define-realm-object-model/#std-label-kotlin-define-object-model</a:t>
            </a:r>
            <a:r>
              <a:rPr lang="en-CA" dirty="0"/>
              <a:t> </a:t>
            </a:r>
          </a:p>
        </p:txBody>
      </p:sp>
    </p:spTree>
    <p:extLst>
      <p:ext uri="{BB962C8B-B14F-4D97-AF65-F5344CB8AC3E}">
        <p14:creationId xmlns:p14="http://schemas.microsoft.com/office/powerpoint/2010/main" val="2424381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2303E-CDB1-CFE9-974C-F0FE12798212}"/>
              </a:ext>
            </a:extLst>
          </p:cNvPr>
          <p:cNvSpPr>
            <a:spLocks noGrp="1"/>
          </p:cNvSpPr>
          <p:nvPr>
            <p:ph type="title"/>
          </p:nvPr>
        </p:nvSpPr>
        <p:spPr/>
        <p:txBody>
          <a:bodyPr/>
          <a:lstStyle/>
          <a:p>
            <a:r>
              <a:rPr lang="en-US" dirty="0"/>
              <a:t>@PrimaryKey</a:t>
            </a:r>
            <a:endParaRPr lang="en-CA" dirty="0"/>
          </a:p>
        </p:txBody>
      </p:sp>
      <p:sp>
        <p:nvSpPr>
          <p:cNvPr id="3" name="Content Placeholder 2">
            <a:extLst>
              <a:ext uri="{FF2B5EF4-FFF2-40B4-BE49-F238E27FC236}">
                <a16:creationId xmlns:a16="http://schemas.microsoft.com/office/drawing/2014/main" id="{62E1DEBA-7939-21D6-2B90-DA2378CA8F85}"/>
              </a:ext>
            </a:extLst>
          </p:cNvPr>
          <p:cNvSpPr>
            <a:spLocks noGrp="1"/>
          </p:cNvSpPr>
          <p:nvPr>
            <p:ph idx="1"/>
          </p:nvPr>
        </p:nvSpPr>
        <p:spPr>
          <a:xfrm>
            <a:off x="838200" y="1825624"/>
            <a:ext cx="10515600" cy="5032375"/>
          </a:xfrm>
        </p:spPr>
        <p:txBody>
          <a:bodyPr>
            <a:normAutofit fontScale="85000" lnSpcReduction="20000"/>
          </a:bodyPr>
          <a:lstStyle/>
          <a:p>
            <a:r>
              <a:rPr lang="en-US" dirty="0"/>
              <a:t>Realm Database treats fields marked with the @PrimaryKey annotation as primary keys for their corresponding object schema.</a:t>
            </a:r>
          </a:p>
          <a:p>
            <a:pPr lvl="1"/>
            <a:r>
              <a:rPr lang="en-US" dirty="0"/>
              <a:t>The primary key is a unique identifier for an object in a realm.</a:t>
            </a:r>
          </a:p>
          <a:p>
            <a:pPr lvl="1"/>
            <a:r>
              <a:rPr lang="en-US" dirty="0"/>
              <a:t>No other objects of the same type may share an object's primary key.</a:t>
            </a:r>
          </a:p>
          <a:p>
            <a:pPr lvl="1"/>
            <a:r>
              <a:rPr lang="en-US" dirty="0"/>
              <a:t>There must be a primary key property named '_id' on a synchronized Realm</a:t>
            </a:r>
          </a:p>
          <a:p>
            <a:r>
              <a:rPr lang="en-US" dirty="0"/>
              <a:t>You can create a primary key with any of the following types:</a:t>
            </a:r>
          </a:p>
          <a:p>
            <a:pPr lvl="2"/>
            <a:r>
              <a:rPr lang="en-US" dirty="0"/>
              <a:t>String, Byte, Char, Short, Int, Long, </a:t>
            </a:r>
            <a:r>
              <a:rPr lang="en-US" dirty="0" err="1"/>
              <a:t>ObjectId</a:t>
            </a:r>
            <a:r>
              <a:rPr lang="en-US" dirty="0"/>
              <a:t>, </a:t>
            </a:r>
            <a:r>
              <a:rPr lang="en-US" dirty="0" err="1"/>
              <a:t>RealmUUID</a:t>
            </a:r>
            <a:endParaRPr lang="en-US" dirty="0"/>
          </a:p>
          <a:p>
            <a:r>
              <a:rPr lang="en-US" dirty="0"/>
              <a:t>Important aspects of primary keys:</a:t>
            </a:r>
          </a:p>
          <a:p>
            <a:pPr lvl="1"/>
            <a:r>
              <a:rPr lang="en-US" dirty="0"/>
              <a:t>You can define only one primary key per object schema.</a:t>
            </a:r>
          </a:p>
          <a:p>
            <a:pPr lvl="1"/>
            <a:r>
              <a:rPr lang="en-US" dirty="0"/>
              <a:t>You cannot change the primary key field for an object type after adding any object of that type to a realm.</a:t>
            </a:r>
          </a:p>
          <a:p>
            <a:pPr lvl="1"/>
            <a:r>
              <a:rPr lang="en-US" dirty="0"/>
              <a:t>Primary key values must be unique across all instances of an object in a realm. Attempting to insert a duplicate primary key value results in an error.</a:t>
            </a:r>
          </a:p>
          <a:p>
            <a:pPr lvl="1"/>
            <a:r>
              <a:rPr lang="en-US" dirty="0"/>
              <a:t>Primary key values are immutable. To change the primary key value of an object, you must delete the original object and insert a new object with a different primary key value.</a:t>
            </a:r>
          </a:p>
          <a:p>
            <a:pPr lvl="1"/>
            <a:r>
              <a:rPr lang="en-US" dirty="0"/>
              <a:t>Primary keys are nullable. null can only be the primary key of one object in a collection.</a:t>
            </a:r>
          </a:p>
          <a:p>
            <a:pPr lvl="1"/>
            <a:r>
              <a:rPr lang="en-US" dirty="0"/>
              <a:t>Realm automatically indexes primary keys, so you can efficiently read and modify objects based on their primary key.</a:t>
            </a:r>
            <a:endParaRPr lang="en-CA" dirty="0"/>
          </a:p>
        </p:txBody>
      </p:sp>
    </p:spTree>
    <p:extLst>
      <p:ext uri="{BB962C8B-B14F-4D97-AF65-F5344CB8AC3E}">
        <p14:creationId xmlns:p14="http://schemas.microsoft.com/office/powerpoint/2010/main" val="1551830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237BE-9837-4BE7-614A-D60818F2BE83}"/>
              </a:ext>
            </a:extLst>
          </p:cNvPr>
          <p:cNvSpPr>
            <a:spLocks noGrp="1"/>
          </p:cNvSpPr>
          <p:nvPr>
            <p:ph type="title"/>
          </p:nvPr>
        </p:nvSpPr>
        <p:spPr/>
        <p:txBody>
          <a:bodyPr/>
          <a:lstStyle/>
          <a:p>
            <a:r>
              <a:rPr lang="en-US" dirty="0"/>
              <a:t>e.g., Frog class</a:t>
            </a:r>
            <a:endParaRPr lang="en-CA" dirty="0"/>
          </a:p>
        </p:txBody>
      </p:sp>
      <p:sp>
        <p:nvSpPr>
          <p:cNvPr id="3" name="Content Placeholder 2">
            <a:extLst>
              <a:ext uri="{FF2B5EF4-FFF2-40B4-BE49-F238E27FC236}">
                <a16:creationId xmlns:a16="http://schemas.microsoft.com/office/drawing/2014/main" id="{E66A28E1-B0F0-EEE7-707A-B4C83CF0C29A}"/>
              </a:ext>
            </a:extLst>
          </p:cNvPr>
          <p:cNvSpPr>
            <a:spLocks noGrp="1"/>
          </p:cNvSpPr>
          <p:nvPr>
            <p:ph idx="1"/>
          </p:nvPr>
        </p:nvSpPr>
        <p:spPr/>
        <p:txBody>
          <a:bodyPr/>
          <a:lstStyle/>
          <a:p>
            <a:pPr marL="0" indent="0">
              <a:buNone/>
            </a:pPr>
            <a:r>
              <a:rPr lang="en-CA" dirty="0"/>
              <a:t>class Frog() : </a:t>
            </a:r>
            <a:r>
              <a:rPr lang="en-CA" dirty="0" err="1"/>
              <a:t>RealmObject</a:t>
            </a:r>
            <a:r>
              <a:rPr lang="en-CA" dirty="0"/>
              <a:t> {</a:t>
            </a:r>
          </a:p>
          <a:p>
            <a:pPr marL="0" indent="0">
              <a:buNone/>
            </a:pPr>
            <a:r>
              <a:rPr lang="en-CA" dirty="0"/>
              <a:t>    @PrimaryKey</a:t>
            </a:r>
          </a:p>
          <a:p>
            <a:pPr marL="0" indent="0">
              <a:buNone/>
            </a:pPr>
            <a:r>
              <a:rPr lang="en-CA" dirty="0"/>
              <a:t>    var _id: </a:t>
            </a:r>
            <a:r>
              <a:rPr lang="en-CA" dirty="0" err="1"/>
              <a:t>ObjectId</a:t>
            </a:r>
            <a:r>
              <a:rPr lang="en-CA" dirty="0"/>
              <a:t> = </a:t>
            </a:r>
            <a:r>
              <a:rPr lang="en-CA" dirty="0" err="1"/>
              <a:t>ObjectId</a:t>
            </a:r>
            <a:r>
              <a:rPr lang="en-CA" dirty="0"/>
              <a:t>()</a:t>
            </a:r>
          </a:p>
          <a:p>
            <a:pPr marL="0" indent="0">
              <a:buNone/>
            </a:pPr>
            <a:r>
              <a:rPr lang="en-CA" dirty="0"/>
              <a:t>    var name: String = ""</a:t>
            </a:r>
          </a:p>
          <a:p>
            <a:pPr marL="0" indent="0">
              <a:buNone/>
            </a:pPr>
            <a:r>
              <a:rPr lang="en-CA" dirty="0"/>
              <a:t>    var age: Int = 0</a:t>
            </a:r>
          </a:p>
          <a:p>
            <a:pPr marL="0" indent="0">
              <a:buNone/>
            </a:pPr>
            <a:r>
              <a:rPr lang="en-CA" dirty="0"/>
              <a:t>    var species: String = ""</a:t>
            </a:r>
          </a:p>
          <a:p>
            <a:pPr marL="0" indent="0">
              <a:buNone/>
            </a:pPr>
            <a:r>
              <a:rPr lang="en-CA" dirty="0"/>
              <a:t>    var owner: String = ""</a:t>
            </a:r>
          </a:p>
          <a:p>
            <a:pPr marL="0" indent="0">
              <a:buNone/>
            </a:pPr>
            <a:r>
              <a:rPr lang="en-CA" dirty="0"/>
              <a:t>}</a:t>
            </a:r>
          </a:p>
        </p:txBody>
      </p:sp>
    </p:spTree>
    <p:extLst>
      <p:ext uri="{BB962C8B-B14F-4D97-AF65-F5344CB8AC3E}">
        <p14:creationId xmlns:p14="http://schemas.microsoft.com/office/powerpoint/2010/main" val="2497209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81093-F65F-1EA5-C8B3-24ACC008FE30}"/>
              </a:ext>
            </a:extLst>
          </p:cNvPr>
          <p:cNvSpPr>
            <a:spLocks noGrp="1"/>
          </p:cNvSpPr>
          <p:nvPr>
            <p:ph type="title"/>
          </p:nvPr>
        </p:nvSpPr>
        <p:spPr/>
        <p:txBody>
          <a:bodyPr/>
          <a:lstStyle/>
          <a:p>
            <a:r>
              <a:rPr lang="en-US" dirty="0"/>
              <a:t>Open a Realm</a:t>
            </a:r>
            <a:endParaRPr lang="en-CA" dirty="0"/>
          </a:p>
        </p:txBody>
      </p:sp>
      <p:sp>
        <p:nvSpPr>
          <p:cNvPr id="3" name="Content Placeholder 2">
            <a:extLst>
              <a:ext uri="{FF2B5EF4-FFF2-40B4-BE49-F238E27FC236}">
                <a16:creationId xmlns:a16="http://schemas.microsoft.com/office/drawing/2014/main" id="{34D4A3F6-8635-97E1-03D1-9B0E1AA4DB9F}"/>
              </a:ext>
            </a:extLst>
          </p:cNvPr>
          <p:cNvSpPr>
            <a:spLocks noGrp="1"/>
          </p:cNvSpPr>
          <p:nvPr>
            <p:ph idx="1"/>
          </p:nvPr>
        </p:nvSpPr>
        <p:spPr/>
        <p:txBody>
          <a:bodyPr>
            <a:normAutofit fontScale="77500" lnSpcReduction="20000"/>
          </a:bodyPr>
          <a:lstStyle/>
          <a:p>
            <a:r>
              <a:rPr lang="en-US" dirty="0"/>
              <a:t>When you open the realm, you must provide a list of object schemas as an argument.</a:t>
            </a:r>
          </a:p>
          <a:p>
            <a:r>
              <a:rPr lang="en-US" dirty="0"/>
              <a:t>If a realm already contains data when you open it, Realm Database validates each object to ensure that an object schema was provided for its type and that it meets all of the constraints specified in the schema.</a:t>
            </a:r>
          </a:p>
          <a:p>
            <a:r>
              <a:rPr lang="en-US" dirty="0"/>
              <a:t>To open a realm that runs entirely in memory without being written to a file use .</a:t>
            </a:r>
            <a:r>
              <a:rPr lang="en-US" dirty="0" err="1"/>
              <a:t>inMemory</a:t>
            </a:r>
            <a:r>
              <a:rPr lang="en-US" dirty="0"/>
              <a:t> property</a:t>
            </a:r>
          </a:p>
          <a:p>
            <a:pPr marL="457200" lvl="1" indent="0">
              <a:buNone/>
            </a:pPr>
            <a:r>
              <a:rPr lang="en-US" dirty="0" err="1"/>
              <a:t>val</a:t>
            </a:r>
            <a:r>
              <a:rPr lang="en-US" dirty="0"/>
              <a:t> config = </a:t>
            </a:r>
            <a:r>
              <a:rPr lang="en-US" dirty="0" err="1"/>
              <a:t>RealmConfiguration.Builder</a:t>
            </a:r>
            <a:r>
              <a:rPr lang="en-US" dirty="0"/>
              <a:t>(</a:t>
            </a:r>
            <a:r>
              <a:rPr lang="en-US" dirty="0" err="1"/>
              <a:t>setOf</a:t>
            </a:r>
            <a:r>
              <a:rPr lang="en-US" dirty="0"/>
              <a:t>(Frog::class))</a:t>
            </a:r>
          </a:p>
          <a:p>
            <a:pPr marL="457200" lvl="1" indent="0">
              <a:buNone/>
            </a:pPr>
            <a:r>
              <a:rPr lang="en-US" dirty="0"/>
              <a:t>    .</a:t>
            </a:r>
            <a:r>
              <a:rPr lang="en-US" dirty="0" err="1"/>
              <a:t>inMemory</a:t>
            </a:r>
            <a:r>
              <a:rPr lang="en-US" dirty="0"/>
              <a:t>()</a:t>
            </a:r>
          </a:p>
          <a:p>
            <a:pPr marL="457200" lvl="1" indent="0">
              <a:buNone/>
            </a:pPr>
            <a:r>
              <a:rPr lang="en-US" dirty="0"/>
              <a:t>    .build()</a:t>
            </a:r>
          </a:p>
          <a:p>
            <a:pPr marL="457200" lvl="1" indent="0">
              <a:buNone/>
            </a:pPr>
            <a:r>
              <a:rPr lang="en-US" dirty="0" err="1"/>
              <a:t>val</a:t>
            </a:r>
            <a:r>
              <a:rPr lang="en-US" dirty="0"/>
              <a:t> realm = </a:t>
            </a:r>
            <a:r>
              <a:rPr lang="en-US" dirty="0" err="1"/>
              <a:t>Realm.open</a:t>
            </a:r>
            <a:r>
              <a:rPr lang="en-US" dirty="0"/>
              <a:t>(config)</a:t>
            </a:r>
          </a:p>
          <a:p>
            <a:pPr marL="457200" lvl="1" indent="0">
              <a:buNone/>
            </a:pPr>
            <a:r>
              <a:rPr lang="en-US" dirty="0" err="1"/>
              <a:t>println</a:t>
            </a:r>
            <a:r>
              <a:rPr lang="en-US" dirty="0"/>
              <a:t>("Successfully opened an in memory realm")</a:t>
            </a:r>
          </a:p>
          <a:p>
            <a:r>
              <a:rPr lang="en-US" dirty="0"/>
              <a:t>To open a realm that writes to file, omit the </a:t>
            </a:r>
            <a:r>
              <a:rPr lang="en-US" dirty="0" err="1"/>
              <a:t>inMemory</a:t>
            </a:r>
            <a:r>
              <a:rPr lang="en-US" dirty="0"/>
              <a:t> property.</a:t>
            </a:r>
          </a:p>
          <a:p>
            <a:r>
              <a:rPr lang="en-CA" dirty="0">
                <a:hlinkClick r:id="rId2"/>
              </a:rPr>
              <a:t>https://www.mongodb.com/docs/realm/sdk/kotlin/realm-database/realm-files/open-and-close-a-realm/#std-label-kotlin-open-a-realm</a:t>
            </a:r>
            <a:r>
              <a:rPr lang="en-CA" dirty="0"/>
              <a:t> </a:t>
            </a:r>
          </a:p>
        </p:txBody>
      </p:sp>
    </p:spTree>
    <p:extLst>
      <p:ext uri="{BB962C8B-B14F-4D97-AF65-F5344CB8AC3E}">
        <p14:creationId xmlns:p14="http://schemas.microsoft.com/office/powerpoint/2010/main" val="1646302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A0A5B-C02C-4364-88E3-3992E902F5E9}"/>
              </a:ext>
            </a:extLst>
          </p:cNvPr>
          <p:cNvSpPr>
            <a:spLocks noGrp="1"/>
          </p:cNvSpPr>
          <p:nvPr>
            <p:ph type="title"/>
          </p:nvPr>
        </p:nvSpPr>
        <p:spPr/>
        <p:txBody>
          <a:bodyPr/>
          <a:lstStyle/>
          <a:p>
            <a:r>
              <a:rPr lang="en-US" dirty="0"/>
              <a:t>Writes</a:t>
            </a:r>
            <a:endParaRPr lang="en-CA" dirty="0"/>
          </a:p>
        </p:txBody>
      </p:sp>
      <p:sp>
        <p:nvSpPr>
          <p:cNvPr id="3" name="Content Placeholder 2">
            <a:extLst>
              <a:ext uri="{FF2B5EF4-FFF2-40B4-BE49-F238E27FC236}">
                <a16:creationId xmlns:a16="http://schemas.microsoft.com/office/drawing/2014/main" id="{63177F29-4BF9-8E03-2A73-599047784D7E}"/>
              </a:ext>
            </a:extLst>
          </p:cNvPr>
          <p:cNvSpPr>
            <a:spLocks noGrp="1"/>
          </p:cNvSpPr>
          <p:nvPr>
            <p:ph idx="1"/>
          </p:nvPr>
        </p:nvSpPr>
        <p:spPr/>
        <p:txBody>
          <a:bodyPr>
            <a:normAutofit fontScale="92500" lnSpcReduction="20000"/>
          </a:bodyPr>
          <a:lstStyle/>
          <a:p>
            <a:r>
              <a:rPr lang="en-US" dirty="0"/>
              <a:t>Because the create, update, and delete operations modify the state of the realm, we call them writes.</a:t>
            </a:r>
          </a:p>
          <a:p>
            <a:r>
              <a:rPr lang="en-US" dirty="0"/>
              <a:t>Realm handles writes in terms of </a:t>
            </a:r>
            <a:r>
              <a:rPr lang="en-US" b="1" dirty="0"/>
              <a:t>transactions</a:t>
            </a:r>
            <a:r>
              <a:rPr lang="en-US" dirty="0"/>
              <a:t>. </a:t>
            </a:r>
          </a:p>
          <a:p>
            <a:r>
              <a:rPr lang="en-US" dirty="0"/>
              <a:t>A transaction is a list of read and write operations that Realm treats as a single indivisible operation. </a:t>
            </a:r>
          </a:p>
          <a:p>
            <a:pPr lvl="1"/>
            <a:r>
              <a:rPr lang="en-US" dirty="0"/>
              <a:t>In other words, a transaction is </a:t>
            </a:r>
            <a:r>
              <a:rPr lang="en-US" i="1" dirty="0"/>
              <a:t>all or nothing</a:t>
            </a:r>
            <a:r>
              <a:rPr lang="en-US" dirty="0"/>
              <a:t>: either all of the operations in the transaction succeed or none of the operations in the transaction take effect.</a:t>
            </a:r>
          </a:p>
          <a:p>
            <a:r>
              <a:rPr lang="en-US" dirty="0"/>
              <a:t>A realm allows only one open write transaction at a time.</a:t>
            </a:r>
          </a:p>
          <a:p>
            <a:pPr lvl="1"/>
            <a:r>
              <a:rPr lang="en-US" dirty="0"/>
              <a:t>Realm blocks other writes on other threads until the open transaction is complete. </a:t>
            </a:r>
          </a:p>
          <a:p>
            <a:pPr lvl="1"/>
            <a:r>
              <a:rPr lang="en-US" dirty="0"/>
              <a:t>Consequently, there is no race condition when reading values from the realm within a transaction.</a:t>
            </a:r>
          </a:p>
          <a:p>
            <a:r>
              <a:rPr lang="en-CA" dirty="0">
                <a:hlinkClick r:id="rId2"/>
              </a:rPr>
              <a:t>https://www.mongodb.com/docs/realm/sdk/kotlin/realm-database/write-transactions/</a:t>
            </a:r>
            <a:endParaRPr lang="en-US" dirty="0"/>
          </a:p>
          <a:p>
            <a:endParaRPr lang="en-CA" dirty="0"/>
          </a:p>
        </p:txBody>
      </p:sp>
    </p:spTree>
    <p:extLst>
      <p:ext uri="{BB962C8B-B14F-4D97-AF65-F5344CB8AC3E}">
        <p14:creationId xmlns:p14="http://schemas.microsoft.com/office/powerpoint/2010/main" val="3443316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594D5-E2FE-3F35-C0FA-55E8CA7E2B46}"/>
              </a:ext>
            </a:extLst>
          </p:cNvPr>
          <p:cNvSpPr>
            <a:spLocks noGrp="1"/>
          </p:cNvSpPr>
          <p:nvPr>
            <p:ph type="title"/>
          </p:nvPr>
        </p:nvSpPr>
        <p:spPr/>
        <p:txBody>
          <a:bodyPr/>
          <a:lstStyle/>
          <a:p>
            <a:r>
              <a:rPr lang="en-US" dirty="0"/>
              <a:t>"Create"</a:t>
            </a:r>
            <a:endParaRPr lang="en-CA" dirty="0"/>
          </a:p>
        </p:txBody>
      </p:sp>
      <p:sp>
        <p:nvSpPr>
          <p:cNvPr id="3" name="Content Placeholder 2">
            <a:extLst>
              <a:ext uri="{FF2B5EF4-FFF2-40B4-BE49-F238E27FC236}">
                <a16:creationId xmlns:a16="http://schemas.microsoft.com/office/drawing/2014/main" id="{5A79997C-1943-C928-0CC7-6CA01A5EFEF3}"/>
              </a:ext>
            </a:extLst>
          </p:cNvPr>
          <p:cNvSpPr>
            <a:spLocks noGrp="1"/>
          </p:cNvSpPr>
          <p:nvPr>
            <p:ph idx="1"/>
          </p:nvPr>
        </p:nvSpPr>
        <p:spPr/>
        <p:txBody>
          <a:bodyPr>
            <a:normAutofit/>
          </a:bodyPr>
          <a:lstStyle/>
          <a:p>
            <a:r>
              <a:rPr lang="en-US" dirty="0"/>
              <a:t>Sample syntax</a:t>
            </a:r>
          </a:p>
          <a:p>
            <a:pPr marL="457200" lvl="1" indent="0">
              <a:buNone/>
            </a:pPr>
            <a:r>
              <a:rPr lang="en-US" dirty="0" err="1"/>
              <a:t>realm.write</a:t>
            </a:r>
            <a:r>
              <a:rPr lang="en-US" dirty="0"/>
              <a:t> {</a:t>
            </a:r>
          </a:p>
          <a:p>
            <a:pPr marL="457200" lvl="1" indent="0">
              <a:buNone/>
            </a:pPr>
            <a:r>
              <a:rPr lang="en-US" dirty="0"/>
              <a:t>    // create a frog object in the realm</a:t>
            </a:r>
          </a:p>
          <a:p>
            <a:pPr marL="457200" lvl="1" indent="0">
              <a:buNone/>
            </a:pPr>
            <a:r>
              <a:rPr lang="en-US" dirty="0"/>
              <a:t>    </a:t>
            </a:r>
            <a:r>
              <a:rPr lang="en-US" dirty="0" err="1"/>
              <a:t>val</a:t>
            </a:r>
            <a:r>
              <a:rPr lang="en-US" dirty="0"/>
              <a:t> frog = </a:t>
            </a:r>
            <a:r>
              <a:rPr lang="en-US" dirty="0" err="1"/>
              <a:t>this.copyToRealm</a:t>
            </a:r>
            <a:r>
              <a:rPr lang="en-US" dirty="0"/>
              <a:t>(Frog().apply {</a:t>
            </a:r>
          </a:p>
          <a:p>
            <a:pPr marL="457200" lvl="1" indent="0">
              <a:buNone/>
            </a:pPr>
            <a:r>
              <a:rPr lang="en-US" dirty="0"/>
              <a:t>        name = "Kermit"</a:t>
            </a:r>
          </a:p>
          <a:p>
            <a:pPr marL="457200" lvl="1" indent="0">
              <a:buNone/>
            </a:pPr>
            <a:r>
              <a:rPr lang="en-US" dirty="0"/>
              <a:t>        age = 45</a:t>
            </a:r>
          </a:p>
          <a:p>
            <a:pPr marL="457200" lvl="1" indent="0">
              <a:buNone/>
            </a:pPr>
            <a:r>
              <a:rPr lang="en-US" dirty="0"/>
              <a:t>        species = "Green"</a:t>
            </a:r>
          </a:p>
          <a:p>
            <a:pPr marL="457200" lvl="1" indent="0">
              <a:buNone/>
            </a:pPr>
            <a:r>
              <a:rPr lang="en-US" dirty="0"/>
              <a:t>        owner = "Jim"</a:t>
            </a:r>
          </a:p>
          <a:p>
            <a:pPr marL="457200" lvl="1" indent="0">
              <a:buNone/>
            </a:pPr>
            <a:r>
              <a:rPr lang="en-US" dirty="0"/>
              <a:t>    })</a:t>
            </a:r>
          </a:p>
          <a:p>
            <a:endParaRPr lang="en-CA" dirty="0"/>
          </a:p>
        </p:txBody>
      </p:sp>
    </p:spTree>
    <p:extLst>
      <p:ext uri="{BB962C8B-B14F-4D97-AF65-F5344CB8AC3E}">
        <p14:creationId xmlns:p14="http://schemas.microsoft.com/office/powerpoint/2010/main" val="2518425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1DA7D-9E2D-E695-30C3-90042A12AA6B}"/>
              </a:ext>
            </a:extLst>
          </p:cNvPr>
          <p:cNvSpPr>
            <a:spLocks noGrp="1"/>
          </p:cNvSpPr>
          <p:nvPr>
            <p:ph type="title"/>
          </p:nvPr>
        </p:nvSpPr>
        <p:spPr/>
        <p:txBody>
          <a:bodyPr/>
          <a:lstStyle/>
          <a:p>
            <a:r>
              <a:rPr lang="en-US" dirty="0"/>
              <a:t>Find</a:t>
            </a:r>
            <a:endParaRPr lang="en-CA" dirty="0"/>
          </a:p>
        </p:txBody>
      </p:sp>
      <p:sp>
        <p:nvSpPr>
          <p:cNvPr id="3" name="Content Placeholder 2">
            <a:extLst>
              <a:ext uri="{FF2B5EF4-FFF2-40B4-BE49-F238E27FC236}">
                <a16:creationId xmlns:a16="http://schemas.microsoft.com/office/drawing/2014/main" id="{9ED55CDB-5746-9E66-30FB-B6E4485F1782}"/>
              </a:ext>
            </a:extLst>
          </p:cNvPr>
          <p:cNvSpPr>
            <a:spLocks noGrp="1"/>
          </p:cNvSpPr>
          <p:nvPr>
            <p:ph idx="1"/>
          </p:nvPr>
        </p:nvSpPr>
        <p:spPr/>
        <p:txBody>
          <a:bodyPr>
            <a:normAutofit fontScale="85000" lnSpcReduction="20000"/>
          </a:bodyPr>
          <a:lstStyle/>
          <a:p>
            <a:r>
              <a:rPr lang="en-US" dirty="0"/>
              <a:t>find() is Synchronous</a:t>
            </a:r>
          </a:p>
          <a:p>
            <a:pPr lvl="1"/>
            <a:r>
              <a:rPr lang="en-US" dirty="0"/>
              <a:t>find() runs a synchronous query on the thread it is called from. </a:t>
            </a:r>
          </a:p>
          <a:p>
            <a:r>
              <a:rPr lang="en-US" dirty="0"/>
              <a:t>As a result, avoid using find() on the UI thread or in logic that could delay the UI thread.</a:t>
            </a:r>
          </a:p>
          <a:p>
            <a:r>
              <a:rPr lang="en-US" dirty="0"/>
              <a:t>Find Object by Primary Key</a:t>
            </a:r>
          </a:p>
          <a:p>
            <a:pPr lvl="1"/>
            <a:r>
              <a:rPr lang="en-US" dirty="0"/>
              <a:t>To find an object with a specific primary key value, open a realm and query the primary key field for the desired primary key value using </a:t>
            </a:r>
            <a:r>
              <a:rPr lang="en-US" dirty="0" err="1"/>
              <a:t>realm.query</a:t>
            </a:r>
            <a:r>
              <a:rPr lang="en-US" dirty="0"/>
              <a:t>(). Specify the object type as a type parameter passed to query():</a:t>
            </a:r>
          </a:p>
          <a:p>
            <a:pPr marL="914400" lvl="2" indent="0">
              <a:buNone/>
            </a:pPr>
            <a:r>
              <a:rPr lang="en-US" dirty="0"/>
              <a:t>// Search equality on the primary key field name</a:t>
            </a:r>
          </a:p>
          <a:p>
            <a:pPr marL="914400" lvl="2" indent="0">
              <a:buNone/>
            </a:pPr>
            <a:r>
              <a:rPr lang="en-US" dirty="0" err="1"/>
              <a:t>val</a:t>
            </a:r>
            <a:r>
              <a:rPr lang="en-US" dirty="0"/>
              <a:t> frogs: Frog? = </a:t>
            </a:r>
            <a:r>
              <a:rPr lang="en-US" dirty="0" err="1"/>
              <a:t>realm.query</a:t>
            </a:r>
            <a:r>
              <a:rPr lang="en-US" dirty="0"/>
              <a:t>&lt;Frog&gt;(Frog::class, "_id == $0", PRIMARY_KEY_VALUE).first().find()</a:t>
            </a:r>
          </a:p>
          <a:p>
            <a:r>
              <a:rPr lang="en-US" dirty="0"/>
              <a:t>Query Language:</a:t>
            </a:r>
          </a:p>
          <a:p>
            <a:pPr lvl="1"/>
            <a:r>
              <a:rPr lang="en-US" dirty="0"/>
              <a:t>https://www.mongodb.com/docs/realm/realm-query-language/</a:t>
            </a:r>
          </a:p>
          <a:p>
            <a:r>
              <a:rPr lang="en-US" dirty="0">
                <a:hlinkClick r:id="rId2"/>
              </a:rPr>
              <a:t>https://www.mongodb.com/docs/realm/sdk/kotlin/realm-database/crud/read/#std-label-kotlin-read-objects</a:t>
            </a:r>
            <a:endParaRPr lang="en-US" dirty="0"/>
          </a:p>
          <a:p>
            <a:endParaRPr lang="en-US" dirty="0"/>
          </a:p>
          <a:p>
            <a:endParaRPr lang="en-CA" dirty="0"/>
          </a:p>
        </p:txBody>
      </p:sp>
    </p:spTree>
    <p:extLst>
      <p:ext uri="{BB962C8B-B14F-4D97-AF65-F5344CB8AC3E}">
        <p14:creationId xmlns:p14="http://schemas.microsoft.com/office/powerpoint/2010/main" val="3628076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046D5-0087-86B8-94D6-98695967EDAF}"/>
              </a:ext>
            </a:extLst>
          </p:cNvPr>
          <p:cNvSpPr>
            <a:spLocks noGrp="1"/>
          </p:cNvSpPr>
          <p:nvPr>
            <p:ph type="title"/>
          </p:nvPr>
        </p:nvSpPr>
        <p:spPr/>
        <p:txBody>
          <a:bodyPr/>
          <a:lstStyle/>
          <a:p>
            <a:r>
              <a:rPr lang="en-US" dirty="0"/>
              <a:t>Kotlin Coroutine</a:t>
            </a:r>
            <a:endParaRPr lang="en-CA" dirty="0"/>
          </a:p>
        </p:txBody>
      </p:sp>
      <p:sp>
        <p:nvSpPr>
          <p:cNvPr id="3" name="Content Placeholder 2">
            <a:extLst>
              <a:ext uri="{FF2B5EF4-FFF2-40B4-BE49-F238E27FC236}">
                <a16:creationId xmlns:a16="http://schemas.microsoft.com/office/drawing/2014/main" id="{8E5E5BEA-AF80-754A-9185-D3DE087DA904}"/>
              </a:ext>
            </a:extLst>
          </p:cNvPr>
          <p:cNvSpPr>
            <a:spLocks noGrp="1"/>
          </p:cNvSpPr>
          <p:nvPr>
            <p:ph idx="1"/>
          </p:nvPr>
        </p:nvSpPr>
        <p:spPr>
          <a:xfrm>
            <a:off x="838200" y="1825625"/>
            <a:ext cx="10515600" cy="4825696"/>
          </a:xfrm>
        </p:spPr>
        <p:txBody>
          <a:bodyPr>
            <a:normAutofit fontScale="70000" lnSpcReduction="20000"/>
          </a:bodyPr>
          <a:lstStyle/>
          <a:p>
            <a:r>
              <a:rPr lang="en-US" dirty="0"/>
              <a:t>Coroutines offer asynchronous programming support at the language level in Kotlin. </a:t>
            </a:r>
          </a:p>
          <a:p>
            <a:r>
              <a:rPr lang="en-US" dirty="0"/>
              <a:t>A </a:t>
            </a:r>
            <a:r>
              <a:rPr lang="en-US" i="1" dirty="0"/>
              <a:t>coroutine</a:t>
            </a:r>
            <a:r>
              <a:rPr lang="en-US" dirty="0"/>
              <a:t> is an instance of </a:t>
            </a:r>
            <a:r>
              <a:rPr lang="en-US" dirty="0" err="1"/>
              <a:t>suspendable</a:t>
            </a:r>
            <a:r>
              <a:rPr lang="en-US" dirty="0"/>
              <a:t> computation. </a:t>
            </a:r>
          </a:p>
          <a:p>
            <a:pPr lvl="1"/>
            <a:r>
              <a:rPr lang="en-US" dirty="0"/>
              <a:t>It is conceptually similar to a thread, in the sense that it takes a block of code to run that works concurrently with the rest of the code. </a:t>
            </a:r>
          </a:p>
          <a:p>
            <a:pPr lvl="1"/>
            <a:r>
              <a:rPr lang="en-US" dirty="0"/>
              <a:t>However, a coroutine is not bound to any particular thread. It may suspend its execution in one thread and resume in another one.</a:t>
            </a:r>
          </a:p>
          <a:p>
            <a:pPr lvl="1"/>
            <a:r>
              <a:rPr lang="en-US" dirty="0"/>
              <a:t>Coroutines can be thought of as light-weight threads.</a:t>
            </a:r>
          </a:p>
          <a:p>
            <a:r>
              <a:rPr lang="en-US" dirty="0"/>
              <a:t>Compose offers APIs that make using coroutines safe within the UI layer</a:t>
            </a:r>
          </a:p>
          <a:p>
            <a:r>
              <a:rPr lang="en-US" dirty="0"/>
              <a:t>The </a:t>
            </a:r>
            <a:r>
              <a:rPr lang="en-US" dirty="0" err="1"/>
              <a:t>rememberCoroutineScope</a:t>
            </a:r>
            <a:r>
              <a:rPr lang="en-US" dirty="0"/>
              <a:t> function returns a </a:t>
            </a:r>
            <a:r>
              <a:rPr lang="en-US" dirty="0" err="1"/>
              <a:t>CoroutineScope</a:t>
            </a:r>
            <a:r>
              <a:rPr lang="en-US" dirty="0"/>
              <a:t> with which you can create coroutines in event handlers and call Compose suspend APIs. </a:t>
            </a:r>
          </a:p>
          <a:p>
            <a:r>
              <a:rPr lang="en-US" dirty="0"/>
              <a:t>Try this:</a:t>
            </a:r>
          </a:p>
          <a:p>
            <a:pPr marL="457200" lvl="1" indent="0">
              <a:buNone/>
            </a:pPr>
            <a:r>
              <a:rPr lang="en-CA" dirty="0"/>
              <a:t>fun main() = </a:t>
            </a:r>
            <a:r>
              <a:rPr lang="en-CA" dirty="0" err="1"/>
              <a:t>runBlocking</a:t>
            </a:r>
            <a:r>
              <a:rPr lang="en-CA" dirty="0"/>
              <a:t> { // this: </a:t>
            </a:r>
            <a:r>
              <a:rPr lang="en-CA" dirty="0" err="1"/>
              <a:t>CoroutineScope</a:t>
            </a:r>
            <a:endParaRPr lang="en-CA" dirty="0"/>
          </a:p>
          <a:p>
            <a:pPr marL="457200" lvl="1" indent="0">
              <a:buNone/>
            </a:pPr>
            <a:r>
              <a:rPr lang="en-CA" dirty="0"/>
              <a:t>    launch { // launch a new coroutine and continue</a:t>
            </a:r>
          </a:p>
          <a:p>
            <a:pPr marL="457200" lvl="1" indent="0">
              <a:buNone/>
            </a:pPr>
            <a:r>
              <a:rPr lang="en-CA" dirty="0"/>
              <a:t>        delay(1000L) // non-blocking delay for 1 second (default time unit is </a:t>
            </a:r>
            <a:r>
              <a:rPr lang="en-CA" dirty="0" err="1"/>
              <a:t>ms</a:t>
            </a:r>
            <a:r>
              <a:rPr lang="en-CA" dirty="0"/>
              <a:t>)</a:t>
            </a:r>
          </a:p>
          <a:p>
            <a:pPr marL="457200" lvl="1" indent="0">
              <a:buNone/>
            </a:pPr>
            <a:r>
              <a:rPr lang="en-CA" dirty="0"/>
              <a:t>        </a:t>
            </a:r>
            <a:r>
              <a:rPr lang="en-CA" dirty="0" err="1"/>
              <a:t>println</a:t>
            </a:r>
            <a:r>
              <a:rPr lang="en-CA" dirty="0"/>
              <a:t>("World!") // print after delay</a:t>
            </a:r>
          </a:p>
          <a:p>
            <a:pPr marL="457200" lvl="1" indent="0">
              <a:buNone/>
            </a:pPr>
            <a:r>
              <a:rPr lang="en-CA" dirty="0"/>
              <a:t>    }</a:t>
            </a:r>
          </a:p>
          <a:p>
            <a:pPr marL="457200" lvl="1" indent="0">
              <a:buNone/>
            </a:pPr>
            <a:r>
              <a:rPr lang="en-CA" dirty="0"/>
              <a:t>    </a:t>
            </a:r>
            <a:r>
              <a:rPr lang="en-CA" dirty="0" err="1"/>
              <a:t>println</a:t>
            </a:r>
            <a:r>
              <a:rPr lang="en-CA" dirty="0"/>
              <a:t>("Hello") // main coroutine continues while a previous one is delayed</a:t>
            </a:r>
          </a:p>
          <a:p>
            <a:pPr marL="457200" lvl="1" indent="0">
              <a:buNone/>
            </a:pPr>
            <a:r>
              <a:rPr lang="en-CA" dirty="0"/>
              <a:t>}</a:t>
            </a:r>
          </a:p>
        </p:txBody>
      </p:sp>
    </p:spTree>
    <p:extLst>
      <p:ext uri="{BB962C8B-B14F-4D97-AF65-F5344CB8AC3E}">
        <p14:creationId xmlns:p14="http://schemas.microsoft.com/office/powerpoint/2010/main" val="3478907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88267-1C4C-C30B-DCD9-B8AA303C0FA0}"/>
              </a:ext>
            </a:extLst>
          </p:cNvPr>
          <p:cNvSpPr>
            <a:spLocks noGrp="1"/>
          </p:cNvSpPr>
          <p:nvPr>
            <p:ph type="title"/>
          </p:nvPr>
        </p:nvSpPr>
        <p:spPr/>
        <p:txBody>
          <a:bodyPr/>
          <a:lstStyle/>
          <a:p>
            <a:r>
              <a:rPr lang="en-US" dirty="0"/>
              <a:t>Voyager – Screen model and Coroutine Scope</a:t>
            </a:r>
            <a:endParaRPr lang="en-CA" dirty="0"/>
          </a:p>
        </p:txBody>
      </p:sp>
      <p:sp>
        <p:nvSpPr>
          <p:cNvPr id="3" name="Content Placeholder 2">
            <a:extLst>
              <a:ext uri="{FF2B5EF4-FFF2-40B4-BE49-F238E27FC236}">
                <a16:creationId xmlns:a16="http://schemas.microsoft.com/office/drawing/2014/main" id="{EF0D4FC9-1EAF-9F3C-95C9-2312EA27BD5F}"/>
              </a:ext>
            </a:extLst>
          </p:cNvPr>
          <p:cNvSpPr>
            <a:spLocks noGrp="1"/>
          </p:cNvSpPr>
          <p:nvPr>
            <p:ph idx="1"/>
          </p:nvPr>
        </p:nvSpPr>
        <p:spPr>
          <a:xfrm>
            <a:off x="838200" y="1825624"/>
            <a:ext cx="10515600" cy="5032375"/>
          </a:xfrm>
        </p:spPr>
        <p:txBody>
          <a:bodyPr>
            <a:normAutofit fontScale="62500" lnSpcReduction="20000"/>
          </a:bodyPr>
          <a:lstStyle/>
          <a:p>
            <a:r>
              <a:rPr lang="en-US" dirty="0"/>
              <a:t>The </a:t>
            </a:r>
            <a:r>
              <a:rPr lang="en-US" dirty="0" err="1"/>
              <a:t>ScreenModel</a:t>
            </a:r>
            <a:r>
              <a:rPr lang="en-US" dirty="0"/>
              <a:t> provides a </a:t>
            </a:r>
            <a:r>
              <a:rPr lang="en-US" dirty="0" err="1"/>
              <a:t>coroutineScope</a:t>
            </a:r>
            <a:r>
              <a:rPr lang="en-US" dirty="0"/>
              <a:t> property. </a:t>
            </a:r>
          </a:p>
          <a:p>
            <a:pPr lvl="1"/>
            <a:r>
              <a:rPr lang="en-US" dirty="0"/>
              <a:t>It's cancelled automatically when the </a:t>
            </a:r>
            <a:r>
              <a:rPr lang="en-US" dirty="0" err="1"/>
              <a:t>ScreenModel</a:t>
            </a:r>
            <a:r>
              <a:rPr lang="en-US" dirty="0"/>
              <a:t> is disposed.</a:t>
            </a:r>
          </a:p>
          <a:p>
            <a:r>
              <a:rPr lang="en-US" dirty="0">
                <a:hlinkClick r:id="rId2"/>
              </a:rPr>
              <a:t>https://voyager.adriel.cafe/screenmodel/coroutines-integration</a:t>
            </a:r>
            <a:r>
              <a:rPr lang="en-US" dirty="0"/>
              <a:t> </a:t>
            </a:r>
          </a:p>
          <a:p>
            <a:pPr marL="457200" lvl="1" indent="0">
              <a:buNone/>
            </a:pPr>
            <a:r>
              <a:rPr lang="en-CA" dirty="0"/>
              <a:t>class </a:t>
            </a:r>
            <a:r>
              <a:rPr lang="en-CA" dirty="0" err="1"/>
              <a:t>PostDetailsScreenModel</a:t>
            </a:r>
            <a:r>
              <a:rPr lang="en-CA" dirty="0"/>
              <a:t>(</a:t>
            </a:r>
          </a:p>
          <a:p>
            <a:pPr marL="457200" lvl="1" indent="0">
              <a:buNone/>
            </a:pPr>
            <a:r>
              <a:rPr lang="en-CA" dirty="0"/>
              <a:t>    private </a:t>
            </a:r>
            <a:r>
              <a:rPr lang="en-CA" dirty="0" err="1"/>
              <a:t>val</a:t>
            </a:r>
            <a:r>
              <a:rPr lang="en-CA" dirty="0"/>
              <a:t> repository: </a:t>
            </a:r>
            <a:r>
              <a:rPr lang="en-CA" dirty="0" err="1"/>
              <a:t>PostRepository</a:t>
            </a:r>
            <a:endParaRPr lang="en-CA" dirty="0"/>
          </a:p>
          <a:p>
            <a:pPr marL="457200" lvl="1" indent="0">
              <a:buNone/>
            </a:pPr>
            <a:r>
              <a:rPr lang="en-CA" dirty="0"/>
              <a:t>) : </a:t>
            </a:r>
            <a:r>
              <a:rPr lang="en-CA" dirty="0" err="1"/>
              <a:t>StateScreenModel</a:t>
            </a:r>
            <a:r>
              <a:rPr lang="en-CA" dirty="0"/>
              <a:t>&lt;</a:t>
            </a:r>
            <a:r>
              <a:rPr lang="en-CA" dirty="0" err="1"/>
              <a:t>PostDetailsScreenModel.State</a:t>
            </a:r>
            <a:r>
              <a:rPr lang="en-CA" dirty="0"/>
              <a:t>&gt;(</a:t>
            </a:r>
            <a:r>
              <a:rPr lang="en-CA" dirty="0" err="1"/>
              <a:t>State.Init</a:t>
            </a:r>
            <a:r>
              <a:rPr lang="en-CA" dirty="0"/>
              <a:t>) {</a:t>
            </a:r>
          </a:p>
          <a:p>
            <a:pPr marL="457200" lvl="1" indent="0">
              <a:buNone/>
            </a:pPr>
            <a:endParaRPr lang="en-CA" dirty="0"/>
          </a:p>
          <a:p>
            <a:pPr marL="457200" lvl="1" indent="0">
              <a:buNone/>
            </a:pPr>
            <a:r>
              <a:rPr lang="en-CA" dirty="0"/>
              <a:t>    sealed class State {</a:t>
            </a:r>
          </a:p>
          <a:p>
            <a:pPr marL="457200" lvl="1" indent="0">
              <a:buNone/>
            </a:pPr>
            <a:r>
              <a:rPr lang="en-CA" dirty="0"/>
              <a:t>        object Init : State()</a:t>
            </a:r>
          </a:p>
          <a:p>
            <a:pPr marL="457200" lvl="1" indent="0">
              <a:buNone/>
            </a:pPr>
            <a:r>
              <a:rPr lang="en-CA" dirty="0"/>
              <a:t>        object Loading : State()</a:t>
            </a:r>
          </a:p>
          <a:p>
            <a:pPr marL="457200" lvl="1" indent="0">
              <a:buNone/>
            </a:pPr>
            <a:r>
              <a:rPr lang="en-CA" dirty="0"/>
              <a:t>        data class Result(</a:t>
            </a:r>
            <a:r>
              <a:rPr lang="en-CA" dirty="0" err="1"/>
              <a:t>val</a:t>
            </a:r>
            <a:r>
              <a:rPr lang="en-CA" dirty="0"/>
              <a:t> post: Post) : State()</a:t>
            </a:r>
          </a:p>
          <a:p>
            <a:pPr marL="457200" lvl="1" indent="0">
              <a:buNone/>
            </a:pPr>
            <a:r>
              <a:rPr lang="en-CA" dirty="0"/>
              <a:t>    }</a:t>
            </a:r>
          </a:p>
          <a:p>
            <a:pPr marL="457200" lvl="1" indent="0">
              <a:buNone/>
            </a:pPr>
            <a:endParaRPr lang="en-CA" dirty="0"/>
          </a:p>
          <a:p>
            <a:pPr marL="457200" lvl="1" indent="0">
              <a:buNone/>
            </a:pPr>
            <a:r>
              <a:rPr lang="en-CA" dirty="0"/>
              <a:t>    fun </a:t>
            </a:r>
            <a:r>
              <a:rPr lang="en-CA" dirty="0" err="1"/>
              <a:t>getPost</a:t>
            </a:r>
            <a:r>
              <a:rPr lang="en-CA" dirty="0"/>
              <a:t>(id: String) {</a:t>
            </a:r>
          </a:p>
          <a:p>
            <a:pPr marL="457200" lvl="1" indent="0">
              <a:buNone/>
            </a:pPr>
            <a:r>
              <a:rPr lang="en-CA" dirty="0"/>
              <a:t>        </a:t>
            </a:r>
            <a:r>
              <a:rPr lang="en-CA" dirty="0" err="1"/>
              <a:t>coroutineScope.launch</a:t>
            </a:r>
            <a:r>
              <a:rPr lang="en-CA" dirty="0"/>
              <a:t> {</a:t>
            </a:r>
          </a:p>
          <a:p>
            <a:pPr marL="457200" lvl="1" indent="0">
              <a:buNone/>
            </a:pPr>
            <a:r>
              <a:rPr lang="en-CA" dirty="0"/>
              <a:t>            </a:t>
            </a:r>
            <a:r>
              <a:rPr lang="en-CA" dirty="0" err="1"/>
              <a:t>mutableState.value</a:t>
            </a:r>
            <a:r>
              <a:rPr lang="en-CA" dirty="0"/>
              <a:t> = </a:t>
            </a:r>
            <a:r>
              <a:rPr lang="en-CA" dirty="0" err="1"/>
              <a:t>State.Loading</a:t>
            </a:r>
            <a:endParaRPr lang="en-CA" dirty="0"/>
          </a:p>
          <a:p>
            <a:pPr marL="457200" lvl="1" indent="0">
              <a:buNone/>
            </a:pPr>
            <a:r>
              <a:rPr lang="en-CA" dirty="0"/>
              <a:t>            </a:t>
            </a:r>
            <a:r>
              <a:rPr lang="en-CA" dirty="0" err="1"/>
              <a:t>mutableState.value</a:t>
            </a:r>
            <a:r>
              <a:rPr lang="en-CA" dirty="0"/>
              <a:t> = </a:t>
            </a:r>
            <a:r>
              <a:rPr lang="en-CA" dirty="0" err="1"/>
              <a:t>State.Result</a:t>
            </a:r>
            <a:r>
              <a:rPr lang="en-CA" dirty="0"/>
              <a:t>(post = </a:t>
            </a:r>
            <a:r>
              <a:rPr lang="en-CA" dirty="0" err="1"/>
              <a:t>repository.getPost</a:t>
            </a:r>
            <a:r>
              <a:rPr lang="en-CA" dirty="0"/>
              <a:t>(id))</a:t>
            </a:r>
          </a:p>
          <a:p>
            <a:pPr marL="457200" lvl="1" indent="0">
              <a:buNone/>
            </a:pPr>
            <a:r>
              <a:rPr lang="en-CA" dirty="0"/>
              <a:t>        }</a:t>
            </a:r>
          </a:p>
          <a:p>
            <a:pPr marL="457200" lvl="1" indent="0">
              <a:buNone/>
            </a:pPr>
            <a:r>
              <a:rPr lang="en-CA" dirty="0"/>
              <a:t>    }</a:t>
            </a:r>
          </a:p>
          <a:p>
            <a:pPr marL="457200" lvl="1" indent="0">
              <a:buNone/>
            </a:pPr>
            <a:r>
              <a:rPr lang="en-CA" dirty="0"/>
              <a:t>}</a:t>
            </a:r>
          </a:p>
        </p:txBody>
      </p:sp>
    </p:spTree>
    <p:extLst>
      <p:ext uri="{BB962C8B-B14F-4D97-AF65-F5344CB8AC3E}">
        <p14:creationId xmlns:p14="http://schemas.microsoft.com/office/powerpoint/2010/main" val="3205784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7D7D8-1D16-E210-085B-ABBE0377EB3B}"/>
              </a:ext>
            </a:extLst>
          </p:cNvPr>
          <p:cNvSpPr>
            <a:spLocks noGrp="1"/>
          </p:cNvSpPr>
          <p:nvPr>
            <p:ph type="title"/>
          </p:nvPr>
        </p:nvSpPr>
        <p:spPr/>
        <p:txBody>
          <a:bodyPr/>
          <a:lstStyle/>
          <a:p>
            <a:r>
              <a:rPr lang="en-US" dirty="0"/>
              <a:t>Objectives</a:t>
            </a:r>
            <a:endParaRPr lang="en-CA" dirty="0"/>
          </a:p>
        </p:txBody>
      </p:sp>
      <p:sp>
        <p:nvSpPr>
          <p:cNvPr id="3" name="Content Placeholder 2">
            <a:extLst>
              <a:ext uri="{FF2B5EF4-FFF2-40B4-BE49-F238E27FC236}">
                <a16:creationId xmlns:a16="http://schemas.microsoft.com/office/drawing/2014/main" id="{304889B8-8B2C-45E1-8ADA-DE327654B841}"/>
              </a:ext>
            </a:extLst>
          </p:cNvPr>
          <p:cNvSpPr>
            <a:spLocks noGrp="1"/>
          </p:cNvSpPr>
          <p:nvPr>
            <p:ph idx="1"/>
          </p:nvPr>
        </p:nvSpPr>
        <p:spPr/>
        <p:txBody>
          <a:bodyPr>
            <a:normAutofit/>
          </a:bodyPr>
          <a:lstStyle/>
          <a:p>
            <a:r>
              <a:rPr lang="en-US" dirty="0"/>
              <a:t>Connecting up to </a:t>
            </a:r>
            <a:r>
              <a:rPr lang="en-US" dirty="0" err="1"/>
              <a:t>MongoDb</a:t>
            </a:r>
            <a:endParaRPr lang="en-US" dirty="0"/>
          </a:p>
          <a:p>
            <a:r>
              <a:rPr lang="en-US" dirty="0"/>
              <a:t>MVVM (Model-View-</a:t>
            </a:r>
            <a:r>
              <a:rPr lang="en-US" dirty="0" err="1"/>
              <a:t>ViewModel</a:t>
            </a:r>
            <a:r>
              <a:rPr lang="en-US" dirty="0"/>
              <a:t>)</a:t>
            </a:r>
          </a:p>
          <a:p>
            <a:r>
              <a:rPr lang="en-US" dirty="0"/>
              <a:t>Coroutines</a:t>
            </a:r>
          </a:p>
          <a:p>
            <a:endParaRPr lang="en-US" dirty="0"/>
          </a:p>
          <a:p>
            <a:endParaRPr lang="en-US" dirty="0"/>
          </a:p>
        </p:txBody>
      </p:sp>
    </p:spTree>
    <p:extLst>
      <p:ext uri="{BB962C8B-B14F-4D97-AF65-F5344CB8AC3E}">
        <p14:creationId xmlns:p14="http://schemas.microsoft.com/office/powerpoint/2010/main" val="3071494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51DCA-4C07-4D72-2135-3969A6FC4176}"/>
              </a:ext>
            </a:extLst>
          </p:cNvPr>
          <p:cNvSpPr>
            <a:spLocks noGrp="1"/>
          </p:cNvSpPr>
          <p:nvPr>
            <p:ph type="title"/>
          </p:nvPr>
        </p:nvSpPr>
        <p:spPr/>
        <p:txBody>
          <a:bodyPr/>
          <a:lstStyle/>
          <a:p>
            <a:r>
              <a:rPr lang="en-US" dirty="0"/>
              <a:t>Update</a:t>
            </a:r>
            <a:endParaRPr lang="en-CA" dirty="0"/>
          </a:p>
        </p:txBody>
      </p:sp>
      <p:sp>
        <p:nvSpPr>
          <p:cNvPr id="3" name="Content Placeholder 2">
            <a:extLst>
              <a:ext uri="{FF2B5EF4-FFF2-40B4-BE49-F238E27FC236}">
                <a16:creationId xmlns:a16="http://schemas.microsoft.com/office/drawing/2014/main" id="{FF8C3DDE-1353-D4DA-BCB1-3CD4EC93B042}"/>
              </a:ext>
            </a:extLst>
          </p:cNvPr>
          <p:cNvSpPr>
            <a:spLocks noGrp="1"/>
          </p:cNvSpPr>
          <p:nvPr>
            <p:ph idx="1"/>
          </p:nvPr>
        </p:nvSpPr>
        <p:spPr/>
        <p:txBody>
          <a:bodyPr>
            <a:normAutofit/>
          </a:bodyPr>
          <a:lstStyle/>
          <a:p>
            <a:r>
              <a:rPr lang="en-US" dirty="0"/>
              <a:t>Find followed by change to object, all in a write block</a:t>
            </a:r>
          </a:p>
          <a:p>
            <a:pPr marL="457200" lvl="1" indent="0">
              <a:buNone/>
            </a:pPr>
            <a:r>
              <a:rPr lang="en-US" dirty="0" err="1"/>
              <a:t>realm.write</a:t>
            </a:r>
            <a:r>
              <a:rPr lang="en-US" dirty="0"/>
              <a:t> {</a:t>
            </a:r>
          </a:p>
          <a:p>
            <a:pPr marL="457200" lvl="1" indent="0">
              <a:buNone/>
            </a:pPr>
            <a:r>
              <a:rPr lang="en-US" sz="2000" dirty="0"/>
              <a:t>    // fetch a frog from the realm by primary key</a:t>
            </a:r>
          </a:p>
          <a:p>
            <a:pPr marL="457200" lvl="1" indent="0">
              <a:buNone/>
            </a:pPr>
            <a:r>
              <a:rPr lang="en-US" sz="2000" dirty="0"/>
              <a:t>    </a:t>
            </a:r>
            <a:r>
              <a:rPr lang="en-US" sz="2000" dirty="0" err="1"/>
              <a:t>val</a:t>
            </a:r>
            <a:r>
              <a:rPr lang="en-US" sz="2000" dirty="0"/>
              <a:t> frog: Frog? =</a:t>
            </a:r>
          </a:p>
          <a:p>
            <a:pPr marL="457200" lvl="1" indent="0">
              <a:buNone/>
            </a:pPr>
            <a:r>
              <a:rPr lang="en-US" sz="2000" dirty="0"/>
              <a:t>        </a:t>
            </a:r>
            <a:r>
              <a:rPr lang="en-US" sz="2000" dirty="0" err="1"/>
              <a:t>this.query</a:t>
            </a:r>
            <a:r>
              <a:rPr lang="en-US" sz="2000" dirty="0"/>
              <a:t>&lt;Frog&gt;("_id == $0", PRIMARY_KEY_VALUE).first().find()</a:t>
            </a:r>
          </a:p>
          <a:p>
            <a:pPr marL="457200" lvl="1" indent="0">
              <a:buNone/>
            </a:pPr>
            <a:r>
              <a:rPr lang="en-US" sz="2000" dirty="0"/>
              <a:t>    // modify the frog's age in the write transaction to persist the new age to the realm</a:t>
            </a:r>
          </a:p>
          <a:p>
            <a:pPr marL="457200" lvl="1" indent="0">
              <a:buNone/>
            </a:pPr>
            <a:r>
              <a:rPr lang="en-US" sz="2000" dirty="0"/>
              <a:t>    </a:t>
            </a:r>
            <a:r>
              <a:rPr lang="en-US" sz="2000" dirty="0" err="1"/>
              <a:t>frog?.age</a:t>
            </a:r>
            <a:r>
              <a:rPr lang="en-US" sz="2000" dirty="0"/>
              <a:t> = 42</a:t>
            </a:r>
          </a:p>
          <a:p>
            <a:pPr marL="457200" lvl="1" indent="0">
              <a:buNone/>
            </a:pPr>
            <a:r>
              <a:rPr lang="en-US" dirty="0"/>
              <a:t>}</a:t>
            </a:r>
          </a:p>
          <a:p>
            <a:r>
              <a:rPr lang="en-CA" dirty="0">
                <a:hlinkClick r:id="rId2"/>
              </a:rPr>
              <a:t>https://www.mongodb.com/docs/realm/sdk/kotlin/realm-database/crud/update/</a:t>
            </a:r>
            <a:r>
              <a:rPr lang="en-CA" dirty="0"/>
              <a:t> </a:t>
            </a:r>
          </a:p>
        </p:txBody>
      </p:sp>
    </p:spTree>
    <p:extLst>
      <p:ext uri="{BB962C8B-B14F-4D97-AF65-F5344CB8AC3E}">
        <p14:creationId xmlns:p14="http://schemas.microsoft.com/office/powerpoint/2010/main" val="1336404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C452B-E60C-D002-9754-8C126AEF55BD}"/>
              </a:ext>
            </a:extLst>
          </p:cNvPr>
          <p:cNvSpPr>
            <a:spLocks noGrp="1"/>
          </p:cNvSpPr>
          <p:nvPr>
            <p:ph type="title"/>
          </p:nvPr>
        </p:nvSpPr>
        <p:spPr/>
        <p:txBody>
          <a:bodyPr/>
          <a:lstStyle/>
          <a:p>
            <a:r>
              <a:rPr lang="en-US" dirty="0"/>
              <a:t>Delete</a:t>
            </a:r>
            <a:endParaRPr lang="en-CA" dirty="0"/>
          </a:p>
        </p:txBody>
      </p:sp>
      <p:sp>
        <p:nvSpPr>
          <p:cNvPr id="3" name="Content Placeholder 2">
            <a:extLst>
              <a:ext uri="{FF2B5EF4-FFF2-40B4-BE49-F238E27FC236}">
                <a16:creationId xmlns:a16="http://schemas.microsoft.com/office/drawing/2014/main" id="{C8B4C5DA-53E5-A4B8-A3CD-B0BA9789AD88}"/>
              </a:ext>
            </a:extLst>
          </p:cNvPr>
          <p:cNvSpPr>
            <a:spLocks noGrp="1"/>
          </p:cNvSpPr>
          <p:nvPr>
            <p:ph idx="1"/>
          </p:nvPr>
        </p:nvSpPr>
        <p:spPr/>
        <p:txBody>
          <a:bodyPr>
            <a:normAutofit/>
          </a:bodyPr>
          <a:lstStyle/>
          <a:p>
            <a:r>
              <a:rPr lang="en-US" dirty="0"/>
              <a:t>Inside a write block, find the object, then call delete(object)</a:t>
            </a:r>
          </a:p>
          <a:p>
            <a:r>
              <a:rPr lang="en-CA" dirty="0">
                <a:hlinkClick r:id="rId2"/>
              </a:rPr>
              <a:t>https://www.mongodb.com/docs/realm/sdk/kotlin/realm-database/crud/delete/</a:t>
            </a:r>
            <a:r>
              <a:rPr lang="en-US" dirty="0"/>
              <a:t> </a:t>
            </a:r>
          </a:p>
          <a:p>
            <a:pPr marL="457200" lvl="1" indent="0">
              <a:buNone/>
            </a:pPr>
            <a:r>
              <a:rPr lang="en-US" dirty="0" err="1"/>
              <a:t>realm.write</a:t>
            </a:r>
            <a:r>
              <a:rPr lang="en-US" dirty="0"/>
              <a:t> {</a:t>
            </a:r>
          </a:p>
          <a:p>
            <a:pPr marL="457200" lvl="1" indent="0">
              <a:buNone/>
            </a:pPr>
            <a:r>
              <a:rPr lang="en-US" dirty="0"/>
              <a:t>    // fetch the frog by primary key value, passed in as argument number 0</a:t>
            </a:r>
          </a:p>
          <a:p>
            <a:pPr marL="457200" lvl="1" indent="0">
              <a:buNone/>
            </a:pPr>
            <a:r>
              <a:rPr lang="en-US" dirty="0"/>
              <a:t>    </a:t>
            </a:r>
            <a:r>
              <a:rPr lang="en-US" dirty="0" err="1"/>
              <a:t>val</a:t>
            </a:r>
            <a:r>
              <a:rPr lang="en-US" dirty="0"/>
              <a:t> frog: Frog =</a:t>
            </a:r>
          </a:p>
          <a:p>
            <a:pPr marL="457200" lvl="1" indent="0">
              <a:buNone/>
            </a:pPr>
            <a:r>
              <a:rPr lang="en-US" dirty="0"/>
              <a:t>        </a:t>
            </a:r>
            <a:r>
              <a:rPr lang="en-US" dirty="0" err="1"/>
              <a:t>this.query</a:t>
            </a:r>
            <a:r>
              <a:rPr lang="en-US" dirty="0"/>
              <a:t>&lt;Frog&gt;("_id == $0", PRIMARY_KEY_VALUE).find().first()</a:t>
            </a:r>
          </a:p>
          <a:p>
            <a:pPr marL="457200" lvl="1" indent="0">
              <a:buNone/>
            </a:pPr>
            <a:r>
              <a:rPr lang="en-US" dirty="0"/>
              <a:t>    // call delete on the results of a query to delete the object permanently</a:t>
            </a:r>
          </a:p>
          <a:p>
            <a:pPr marL="457200" lvl="1" indent="0">
              <a:buNone/>
            </a:pPr>
            <a:r>
              <a:rPr lang="en-US" dirty="0"/>
              <a:t>    delete(frog)</a:t>
            </a:r>
          </a:p>
          <a:p>
            <a:pPr marL="457200" lvl="1" indent="0">
              <a:buNone/>
            </a:pPr>
            <a:r>
              <a:rPr lang="en-US" dirty="0"/>
              <a:t>}</a:t>
            </a:r>
            <a:endParaRPr lang="en-CA" dirty="0"/>
          </a:p>
        </p:txBody>
      </p:sp>
    </p:spTree>
    <p:extLst>
      <p:ext uri="{BB962C8B-B14F-4D97-AF65-F5344CB8AC3E}">
        <p14:creationId xmlns:p14="http://schemas.microsoft.com/office/powerpoint/2010/main" val="2752990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0337B-E819-E504-3A65-100D1C7A5C99}"/>
              </a:ext>
            </a:extLst>
          </p:cNvPr>
          <p:cNvSpPr>
            <a:spLocks noGrp="1"/>
          </p:cNvSpPr>
          <p:nvPr>
            <p:ph type="title"/>
          </p:nvPr>
        </p:nvSpPr>
        <p:spPr/>
        <p:txBody>
          <a:bodyPr/>
          <a:lstStyle/>
          <a:p>
            <a:r>
              <a:rPr lang="en-US" dirty="0"/>
              <a:t>Later</a:t>
            </a:r>
            <a:endParaRPr lang="en-CA" dirty="0"/>
          </a:p>
        </p:txBody>
      </p:sp>
      <p:sp>
        <p:nvSpPr>
          <p:cNvPr id="3" name="Content Placeholder 2">
            <a:extLst>
              <a:ext uri="{FF2B5EF4-FFF2-40B4-BE49-F238E27FC236}">
                <a16:creationId xmlns:a16="http://schemas.microsoft.com/office/drawing/2014/main" id="{8BC525A8-18D0-D0B5-E72E-6763ADA4378E}"/>
              </a:ext>
            </a:extLst>
          </p:cNvPr>
          <p:cNvSpPr>
            <a:spLocks noGrp="1"/>
          </p:cNvSpPr>
          <p:nvPr>
            <p:ph idx="1"/>
          </p:nvPr>
        </p:nvSpPr>
        <p:spPr/>
        <p:txBody>
          <a:bodyPr>
            <a:normAutofit fontScale="92500" lnSpcReduction="20000"/>
          </a:bodyPr>
          <a:lstStyle/>
          <a:p>
            <a:r>
              <a:rPr lang="en-US" dirty="0"/>
              <a:t>Sync </a:t>
            </a:r>
            <a:r>
              <a:rPr lang="en-US" dirty="0">
                <a:hlinkClick r:id="rId2"/>
              </a:rPr>
              <a:t>https://www.mongodb.com/docs/realm/sdk/kotlin/sync/</a:t>
            </a:r>
            <a:r>
              <a:rPr lang="en-US" dirty="0"/>
              <a:t> </a:t>
            </a:r>
          </a:p>
          <a:p>
            <a:r>
              <a:rPr lang="en-US"/>
              <a:t>Authentication: </a:t>
            </a:r>
            <a:r>
              <a:rPr lang="en-US">
                <a:hlinkClick r:id="rId3"/>
              </a:rPr>
              <a:t>https://www.mongodb.com/docs/realm/sdk/kotlin/users/authenticate-users/</a:t>
            </a:r>
            <a:r>
              <a:rPr lang="en-US"/>
              <a:t> </a:t>
            </a:r>
            <a:endParaRPr lang="en-US" dirty="0"/>
          </a:p>
          <a:p>
            <a:r>
              <a:rPr lang="en-US" dirty="0"/>
              <a:t>Notifications / Change listeners / Flows: </a:t>
            </a:r>
            <a:r>
              <a:rPr lang="en-US" dirty="0">
                <a:hlinkClick r:id="rId4"/>
              </a:rPr>
              <a:t>https://www.mongodb.com/docs/realm/sdk/kotlin/realm-database/react-to-changes/</a:t>
            </a:r>
            <a:r>
              <a:rPr lang="en-US" dirty="0"/>
              <a:t> </a:t>
            </a:r>
          </a:p>
          <a:p>
            <a:r>
              <a:rPr lang="en-US" dirty="0"/>
              <a:t>Handle Errors: </a:t>
            </a:r>
            <a:r>
              <a:rPr lang="en-US" dirty="0">
                <a:hlinkClick r:id="rId5"/>
              </a:rPr>
              <a:t>https://www.mongodb.com/docs/realm/sdk/kotlin/realm-database/errors/</a:t>
            </a:r>
            <a:r>
              <a:rPr lang="en-US" dirty="0"/>
              <a:t> </a:t>
            </a:r>
          </a:p>
          <a:p>
            <a:r>
              <a:rPr lang="en-US" dirty="0"/>
              <a:t>User Authentication</a:t>
            </a:r>
          </a:p>
          <a:p>
            <a:r>
              <a:rPr lang="en-CA" dirty="0">
                <a:hlinkClick r:id="rId3"/>
              </a:rPr>
              <a:t>https://www.mongodb.com/docs/realm/sdk/kotlin/users/authenticate-users/</a:t>
            </a:r>
            <a:r>
              <a:rPr lang="en-CA" dirty="0"/>
              <a:t> </a:t>
            </a:r>
          </a:p>
        </p:txBody>
      </p:sp>
    </p:spTree>
    <p:extLst>
      <p:ext uri="{BB962C8B-B14F-4D97-AF65-F5344CB8AC3E}">
        <p14:creationId xmlns:p14="http://schemas.microsoft.com/office/powerpoint/2010/main" val="1301004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19969-66FF-3784-D144-7ABBBCD50562}"/>
              </a:ext>
            </a:extLst>
          </p:cNvPr>
          <p:cNvSpPr>
            <a:spLocks noGrp="1"/>
          </p:cNvSpPr>
          <p:nvPr>
            <p:ph type="title"/>
          </p:nvPr>
        </p:nvSpPr>
        <p:spPr/>
        <p:txBody>
          <a:bodyPr/>
          <a:lstStyle/>
          <a:p>
            <a:r>
              <a:rPr lang="en-US" dirty="0"/>
              <a:t>Sign in to </a:t>
            </a:r>
            <a:r>
              <a:rPr lang="en-US" dirty="0" err="1"/>
              <a:t>MongoDb</a:t>
            </a:r>
            <a:endParaRPr lang="en-CA" dirty="0"/>
          </a:p>
        </p:txBody>
      </p:sp>
      <p:sp>
        <p:nvSpPr>
          <p:cNvPr id="3" name="Content Placeholder 2">
            <a:extLst>
              <a:ext uri="{FF2B5EF4-FFF2-40B4-BE49-F238E27FC236}">
                <a16:creationId xmlns:a16="http://schemas.microsoft.com/office/drawing/2014/main" id="{BEAC2F93-E0A3-ED27-5AF0-57D84A12F456}"/>
              </a:ext>
            </a:extLst>
          </p:cNvPr>
          <p:cNvSpPr>
            <a:spLocks noGrp="1"/>
          </p:cNvSpPr>
          <p:nvPr>
            <p:ph idx="1"/>
          </p:nvPr>
        </p:nvSpPr>
        <p:spPr/>
        <p:txBody>
          <a:bodyPr/>
          <a:lstStyle/>
          <a:p>
            <a:r>
              <a:rPr lang="en-US" dirty="0"/>
              <a:t>If you don't have one already, create an account on </a:t>
            </a:r>
            <a:r>
              <a:rPr lang="en-US" dirty="0" err="1"/>
              <a:t>MongoDb</a:t>
            </a:r>
            <a:endParaRPr lang="en-US" dirty="0"/>
          </a:p>
          <a:p>
            <a:r>
              <a:rPr lang="en-CA" sz="2800" dirty="0"/>
              <a:t>Go to </a:t>
            </a:r>
            <a:r>
              <a:rPr lang="en-CA" sz="2800" dirty="0">
                <a:hlinkClick r:id="rId2"/>
              </a:rPr>
              <a:t>www.mongodb.com</a:t>
            </a:r>
            <a:r>
              <a:rPr lang="en-CA" sz="2800" dirty="0"/>
              <a:t> and sign up (click on "Try Free")</a:t>
            </a:r>
          </a:p>
          <a:p>
            <a:pPr marL="0" indent="0">
              <a:buNone/>
            </a:pPr>
            <a:endParaRPr lang="en-CA" dirty="0"/>
          </a:p>
        </p:txBody>
      </p:sp>
      <p:pic>
        <p:nvPicPr>
          <p:cNvPr id="4" name="Picture 3">
            <a:extLst>
              <a:ext uri="{FF2B5EF4-FFF2-40B4-BE49-F238E27FC236}">
                <a16:creationId xmlns:a16="http://schemas.microsoft.com/office/drawing/2014/main" id="{CE1C6661-1308-DA54-4D0B-6FC0DC8FF0F6}"/>
              </a:ext>
            </a:extLst>
          </p:cNvPr>
          <p:cNvPicPr>
            <a:picLocks noChangeAspect="1"/>
          </p:cNvPicPr>
          <p:nvPr/>
        </p:nvPicPr>
        <p:blipFill>
          <a:blip r:embed="rId3"/>
          <a:stretch>
            <a:fillRect/>
          </a:stretch>
        </p:blipFill>
        <p:spPr>
          <a:xfrm>
            <a:off x="4822268" y="3727319"/>
            <a:ext cx="3048425" cy="1152686"/>
          </a:xfrm>
          <a:prstGeom prst="rect">
            <a:avLst/>
          </a:prstGeom>
        </p:spPr>
      </p:pic>
    </p:spTree>
    <p:extLst>
      <p:ext uri="{BB962C8B-B14F-4D97-AF65-F5344CB8AC3E}">
        <p14:creationId xmlns:p14="http://schemas.microsoft.com/office/powerpoint/2010/main" val="3521556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9473" y="838200"/>
            <a:ext cx="11622951" cy="3759776"/>
          </a:xfrm>
        </p:spPr>
        <p:txBody>
          <a:bodyPr>
            <a:normAutofit/>
          </a:bodyPr>
          <a:lstStyle/>
          <a:p>
            <a:r>
              <a:rPr lang="en-CA" sz="2400" dirty="0"/>
              <a:t>First, let's get started with MongoDB</a:t>
            </a:r>
          </a:p>
          <a:p>
            <a:r>
              <a:rPr lang="en-CA" sz="2400" dirty="0"/>
              <a:t>Go to </a:t>
            </a:r>
            <a:r>
              <a:rPr lang="en-CA" sz="2400" dirty="0">
                <a:hlinkClick r:id="rId2"/>
              </a:rPr>
              <a:t>www.mongodb.com</a:t>
            </a:r>
            <a:r>
              <a:rPr lang="en-CA" sz="2400" dirty="0"/>
              <a:t> and sign up (click on "Try Free")</a:t>
            </a:r>
          </a:p>
          <a:p>
            <a:r>
              <a:rPr lang="en-CA" sz="2400" dirty="0"/>
              <a:t>Once signed up and signed in, create a free tier cluster in 3 steps</a:t>
            </a:r>
          </a:p>
          <a:p>
            <a:pPr lvl="1"/>
            <a:r>
              <a:rPr lang="en-CA" sz="2000" dirty="0"/>
              <a:t>Click "Build a Database", then select the free tier and click "Create", and finally select "Create Cluster"</a:t>
            </a:r>
          </a:p>
          <a:p>
            <a:endParaRPr lang="en-CA"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530" y="4081112"/>
            <a:ext cx="4391039" cy="268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2046794" y="5565729"/>
            <a:ext cx="2018986" cy="78097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9825" y="2543913"/>
            <a:ext cx="2320638" cy="4284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6"/>
          <p:cNvSpPr/>
          <p:nvPr/>
        </p:nvSpPr>
        <p:spPr>
          <a:xfrm>
            <a:off x="6095978" y="5338132"/>
            <a:ext cx="2568331" cy="684494"/>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31908" y="3429000"/>
            <a:ext cx="2705100"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Oval 8"/>
          <p:cNvSpPr/>
          <p:nvPr/>
        </p:nvSpPr>
        <p:spPr>
          <a:xfrm>
            <a:off x="9556038" y="5425857"/>
            <a:ext cx="2456839" cy="1022429"/>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 name="Picture 9">
            <a:extLst>
              <a:ext uri="{FF2B5EF4-FFF2-40B4-BE49-F238E27FC236}">
                <a16:creationId xmlns:a16="http://schemas.microsoft.com/office/drawing/2014/main" id="{DDF4326E-261F-A324-B5A4-119CB0308268}"/>
              </a:ext>
            </a:extLst>
          </p:cNvPr>
          <p:cNvPicPr>
            <a:picLocks noChangeAspect="1"/>
          </p:cNvPicPr>
          <p:nvPr/>
        </p:nvPicPr>
        <p:blipFill>
          <a:blip r:embed="rId6"/>
          <a:stretch>
            <a:fillRect/>
          </a:stretch>
        </p:blipFill>
        <p:spPr>
          <a:xfrm>
            <a:off x="1340032" y="3025861"/>
            <a:ext cx="3048425" cy="1152686"/>
          </a:xfrm>
          <a:prstGeom prst="rect">
            <a:avLst/>
          </a:prstGeom>
        </p:spPr>
      </p:pic>
      <p:sp>
        <p:nvSpPr>
          <p:cNvPr id="11" name="Oval 10">
            <a:extLst>
              <a:ext uri="{FF2B5EF4-FFF2-40B4-BE49-F238E27FC236}">
                <a16:creationId xmlns:a16="http://schemas.microsoft.com/office/drawing/2014/main" id="{7D7C7CE5-9E4B-DC94-5C2B-EF8EB5E409D0}"/>
              </a:ext>
            </a:extLst>
          </p:cNvPr>
          <p:cNvSpPr/>
          <p:nvPr/>
        </p:nvSpPr>
        <p:spPr>
          <a:xfrm>
            <a:off x="2661940" y="3053625"/>
            <a:ext cx="1726517" cy="864491"/>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66D112BA-3A3B-7017-BCE8-9A443096FF00}"/>
              </a:ext>
            </a:extLst>
          </p:cNvPr>
          <p:cNvSpPr>
            <a:spLocks noGrp="1"/>
          </p:cNvSpPr>
          <p:nvPr>
            <p:ph type="title"/>
          </p:nvPr>
        </p:nvSpPr>
        <p:spPr>
          <a:xfrm>
            <a:off x="409575" y="-128493"/>
            <a:ext cx="10515600" cy="1325563"/>
          </a:xfrm>
        </p:spPr>
        <p:txBody>
          <a:bodyPr>
            <a:normAutofit/>
          </a:bodyPr>
          <a:lstStyle/>
          <a:p>
            <a:r>
              <a:rPr lang="en-CA" sz="3600" dirty="0"/>
              <a:t>Setup </a:t>
            </a:r>
            <a:r>
              <a:rPr lang="en-CA" sz="3600" dirty="0" err="1"/>
              <a:t>MongoDb</a:t>
            </a:r>
            <a:endParaRPr lang="en-CA" sz="3600" dirty="0"/>
          </a:p>
        </p:txBody>
      </p:sp>
    </p:spTree>
    <p:extLst>
      <p:ext uri="{BB962C8B-B14F-4D97-AF65-F5344CB8AC3E}">
        <p14:creationId xmlns:p14="http://schemas.microsoft.com/office/powerpoint/2010/main" val="4111795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03C49-8972-C564-D84A-147F07222048}"/>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B0C762C1-4020-04D1-1A12-D1DB787A5F7F}"/>
              </a:ext>
            </a:extLst>
          </p:cNvPr>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91D8FC21-118D-3A69-6BF7-55A35E8B1579}"/>
              </a:ext>
            </a:extLst>
          </p:cNvPr>
          <p:cNvPicPr>
            <a:picLocks noChangeAspect="1"/>
          </p:cNvPicPr>
          <p:nvPr/>
        </p:nvPicPr>
        <p:blipFill>
          <a:blip r:embed="rId2"/>
          <a:stretch>
            <a:fillRect/>
          </a:stretch>
        </p:blipFill>
        <p:spPr>
          <a:xfrm>
            <a:off x="1720079" y="0"/>
            <a:ext cx="8751841" cy="6858000"/>
          </a:xfrm>
          <a:prstGeom prst="rect">
            <a:avLst/>
          </a:prstGeom>
        </p:spPr>
      </p:pic>
    </p:spTree>
    <p:extLst>
      <p:ext uri="{BB962C8B-B14F-4D97-AF65-F5344CB8AC3E}">
        <p14:creationId xmlns:p14="http://schemas.microsoft.com/office/powerpoint/2010/main" val="10845631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a:xfrm>
            <a:off x="838200" y="1825625"/>
            <a:ext cx="5128380" cy="4351338"/>
          </a:xfrm>
        </p:spPr>
        <p:txBody>
          <a:bodyPr>
            <a:normAutofit lnSpcReduction="10000"/>
          </a:bodyPr>
          <a:lstStyle/>
          <a:p>
            <a:r>
              <a:rPr lang="en-CA" sz="2000" dirty="0"/>
              <a:t>Create a User</a:t>
            </a:r>
          </a:p>
          <a:p>
            <a:pPr lvl="1"/>
            <a:r>
              <a:rPr lang="en-CA" sz="1800" dirty="0"/>
              <a:t>Enter username (e.g., </a:t>
            </a:r>
            <a:r>
              <a:rPr lang="en-CA" sz="1800" dirty="0" err="1"/>
              <a:t>mongouser</a:t>
            </a:r>
            <a:r>
              <a:rPr lang="en-CA" sz="1800" dirty="0"/>
              <a:t>)</a:t>
            </a:r>
          </a:p>
          <a:p>
            <a:pPr lvl="2"/>
            <a:r>
              <a:rPr lang="en-CA" sz="1600" dirty="0"/>
              <a:t>This should not be the same as your </a:t>
            </a:r>
            <a:r>
              <a:rPr lang="en-CA" sz="1600" dirty="0" err="1"/>
              <a:t>MongoDb</a:t>
            </a:r>
            <a:r>
              <a:rPr lang="en-CA" sz="1600" dirty="0"/>
              <a:t> username.  This is for accessing the new database remotely.</a:t>
            </a:r>
          </a:p>
          <a:p>
            <a:pPr lvl="1"/>
            <a:r>
              <a:rPr lang="en-CA" sz="1800" dirty="0"/>
              <a:t>Enter or generate a secure password</a:t>
            </a:r>
          </a:p>
          <a:p>
            <a:pPr lvl="2"/>
            <a:r>
              <a:rPr lang="en-CA" sz="1600" dirty="0"/>
              <a:t>Do not use @ % or :</a:t>
            </a:r>
          </a:p>
          <a:p>
            <a:pPr lvl="2"/>
            <a:r>
              <a:rPr lang="en-CA" sz="1600" dirty="0"/>
              <a:t>Make sure to hit the copy button</a:t>
            </a:r>
          </a:p>
          <a:p>
            <a:pPr lvl="2"/>
            <a:r>
              <a:rPr lang="en-CA" sz="1600" dirty="0"/>
              <a:t>Then, go to VS code and store the password as follows in your </a:t>
            </a:r>
            <a:r>
              <a:rPr lang="en-CA" sz="1600" dirty="0">
                <a:latin typeface="Courier New" panose="02070309020205020404" pitchFamily="49" charset="0"/>
                <a:cs typeface="Courier New" panose="02070309020205020404" pitchFamily="49" charset="0"/>
              </a:rPr>
              <a:t>.env </a:t>
            </a:r>
            <a:r>
              <a:rPr lang="en-CA" sz="1600" dirty="0"/>
              <a:t>file and save the file</a:t>
            </a:r>
          </a:p>
          <a:p>
            <a:pPr marL="1371600" lvl="3" indent="0">
              <a:buNone/>
            </a:pPr>
            <a:r>
              <a:rPr lang="en-US" sz="1400" dirty="0">
                <a:latin typeface="Courier New" panose="02070309020205020404" pitchFamily="49" charset="0"/>
                <a:cs typeface="Courier New" panose="02070309020205020404" pitchFamily="49" charset="0"/>
              </a:rPr>
              <a:t>MONGODB_PWD="&lt;pasted-password&gt;"</a:t>
            </a:r>
            <a:endParaRPr lang="en-CA" sz="1600" dirty="0"/>
          </a:p>
          <a:p>
            <a:pPr lvl="1"/>
            <a:r>
              <a:rPr lang="en-CA" sz="1800" dirty="0"/>
              <a:t>Click "Create User"</a:t>
            </a:r>
          </a:p>
          <a:p>
            <a:r>
              <a:rPr lang="en-CA" sz="2000" dirty="0"/>
              <a:t>Enter 0.0.0.0 in the IP address section and click "Add Entry"</a:t>
            </a:r>
          </a:p>
          <a:p>
            <a:r>
              <a:rPr lang="en-CA" sz="2000" dirty="0"/>
              <a:t>Click "Finish and Close"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9349" y="375337"/>
            <a:ext cx="6007794" cy="4659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8684366" y="3731093"/>
            <a:ext cx="2456839" cy="1022429"/>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9428" y="5347833"/>
            <a:ext cx="5565095" cy="1345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6"/>
          <p:cNvSpPr/>
          <p:nvPr/>
        </p:nvSpPr>
        <p:spPr>
          <a:xfrm>
            <a:off x="6099349" y="4325621"/>
            <a:ext cx="1637139" cy="618169"/>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93563" y="5782424"/>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Oval 8"/>
          <p:cNvSpPr/>
          <p:nvPr/>
        </p:nvSpPr>
        <p:spPr>
          <a:xfrm>
            <a:off x="6392426" y="6020549"/>
            <a:ext cx="1637139" cy="618169"/>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p:cNvSpPr/>
          <p:nvPr/>
        </p:nvSpPr>
        <p:spPr>
          <a:xfrm>
            <a:off x="10460793" y="6002455"/>
            <a:ext cx="1637139" cy="618169"/>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9653232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9AA59-84B7-BAB4-A722-987CA7237D94}"/>
              </a:ext>
            </a:extLst>
          </p:cNvPr>
          <p:cNvSpPr>
            <a:spLocks noGrp="1"/>
          </p:cNvSpPr>
          <p:nvPr>
            <p:ph type="title"/>
          </p:nvPr>
        </p:nvSpPr>
        <p:spPr/>
        <p:txBody>
          <a:bodyPr/>
          <a:lstStyle/>
          <a:p>
            <a:r>
              <a:rPr lang="en-US" dirty="0"/>
              <a:t>Mongo Atlas: Create Project</a:t>
            </a:r>
            <a:endParaRPr lang="en-CA" dirty="0"/>
          </a:p>
        </p:txBody>
      </p:sp>
      <p:pic>
        <p:nvPicPr>
          <p:cNvPr id="7" name="Content Placeholder 6">
            <a:extLst>
              <a:ext uri="{FF2B5EF4-FFF2-40B4-BE49-F238E27FC236}">
                <a16:creationId xmlns:a16="http://schemas.microsoft.com/office/drawing/2014/main" id="{D8F41C35-31C8-94CB-C49D-A5A1E8859276}"/>
              </a:ext>
            </a:extLst>
          </p:cNvPr>
          <p:cNvPicPr>
            <a:picLocks noGrp="1" noChangeAspect="1"/>
          </p:cNvPicPr>
          <p:nvPr>
            <p:ph idx="1"/>
          </p:nvPr>
        </p:nvPicPr>
        <p:blipFill>
          <a:blip r:embed="rId2"/>
          <a:stretch>
            <a:fillRect/>
          </a:stretch>
        </p:blipFill>
        <p:spPr>
          <a:xfrm>
            <a:off x="396056" y="2014440"/>
            <a:ext cx="3362794" cy="2000529"/>
          </a:xfrm>
        </p:spPr>
      </p:pic>
      <p:pic>
        <p:nvPicPr>
          <p:cNvPr id="5" name="Picture 4">
            <a:extLst>
              <a:ext uri="{FF2B5EF4-FFF2-40B4-BE49-F238E27FC236}">
                <a16:creationId xmlns:a16="http://schemas.microsoft.com/office/drawing/2014/main" id="{B2459DF5-2CD4-B7EC-4A00-06722646CF3D}"/>
              </a:ext>
            </a:extLst>
          </p:cNvPr>
          <p:cNvPicPr>
            <a:picLocks noChangeAspect="1"/>
          </p:cNvPicPr>
          <p:nvPr/>
        </p:nvPicPr>
        <p:blipFill>
          <a:blip r:embed="rId3"/>
          <a:stretch>
            <a:fillRect/>
          </a:stretch>
        </p:blipFill>
        <p:spPr>
          <a:xfrm>
            <a:off x="4593303" y="2014440"/>
            <a:ext cx="6954220" cy="3410426"/>
          </a:xfrm>
          <a:prstGeom prst="rect">
            <a:avLst/>
          </a:prstGeom>
        </p:spPr>
      </p:pic>
    </p:spTree>
    <p:extLst>
      <p:ext uri="{BB962C8B-B14F-4D97-AF65-F5344CB8AC3E}">
        <p14:creationId xmlns:p14="http://schemas.microsoft.com/office/powerpoint/2010/main" val="1918224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434B4-560A-158A-5C76-303F18A40599}"/>
              </a:ext>
            </a:extLst>
          </p:cNvPr>
          <p:cNvSpPr>
            <a:spLocks noGrp="1"/>
          </p:cNvSpPr>
          <p:nvPr>
            <p:ph type="title"/>
          </p:nvPr>
        </p:nvSpPr>
        <p:spPr/>
        <p:txBody>
          <a:bodyPr/>
          <a:lstStyle/>
          <a:p>
            <a:endParaRPr lang="en-CA" dirty="0"/>
          </a:p>
        </p:txBody>
      </p:sp>
      <p:sp>
        <p:nvSpPr>
          <p:cNvPr id="3" name="Content Placeholder 2">
            <a:extLst>
              <a:ext uri="{FF2B5EF4-FFF2-40B4-BE49-F238E27FC236}">
                <a16:creationId xmlns:a16="http://schemas.microsoft.com/office/drawing/2014/main" id="{7FB0F3C4-A841-54B2-C949-6AF38500276F}"/>
              </a:ext>
            </a:extLst>
          </p:cNvPr>
          <p:cNvSpPr>
            <a:spLocks noGrp="1"/>
          </p:cNvSpPr>
          <p:nvPr>
            <p:ph idx="1"/>
          </p:nvPr>
        </p:nvSpPr>
        <p:spPr>
          <a:xfrm>
            <a:off x="838200" y="1802178"/>
            <a:ext cx="10515600" cy="4351338"/>
          </a:xfrm>
        </p:spPr>
        <p:txBody>
          <a:bodyPr/>
          <a:lstStyle/>
          <a:p>
            <a:r>
              <a:rPr lang="en-US" dirty="0"/>
              <a:t>Click on App services tab and select "Real-time Sync" template</a:t>
            </a:r>
          </a:p>
        </p:txBody>
      </p:sp>
      <p:pic>
        <p:nvPicPr>
          <p:cNvPr id="5" name="Picture 4">
            <a:extLst>
              <a:ext uri="{FF2B5EF4-FFF2-40B4-BE49-F238E27FC236}">
                <a16:creationId xmlns:a16="http://schemas.microsoft.com/office/drawing/2014/main" id="{787E5228-1E8E-280E-9ADC-C9C215F9E0F8}"/>
              </a:ext>
            </a:extLst>
          </p:cNvPr>
          <p:cNvPicPr>
            <a:picLocks noChangeAspect="1"/>
          </p:cNvPicPr>
          <p:nvPr/>
        </p:nvPicPr>
        <p:blipFill>
          <a:blip r:embed="rId2"/>
          <a:stretch>
            <a:fillRect/>
          </a:stretch>
        </p:blipFill>
        <p:spPr>
          <a:xfrm>
            <a:off x="1310295" y="2995246"/>
            <a:ext cx="3153215" cy="2629267"/>
          </a:xfrm>
          <a:prstGeom prst="rect">
            <a:avLst/>
          </a:prstGeom>
        </p:spPr>
      </p:pic>
      <p:sp>
        <p:nvSpPr>
          <p:cNvPr id="6" name="Oval 5">
            <a:extLst>
              <a:ext uri="{FF2B5EF4-FFF2-40B4-BE49-F238E27FC236}">
                <a16:creationId xmlns:a16="http://schemas.microsoft.com/office/drawing/2014/main" id="{21295B48-4B0D-040B-126A-A753B089E1EF}"/>
              </a:ext>
            </a:extLst>
          </p:cNvPr>
          <p:cNvSpPr/>
          <p:nvPr/>
        </p:nvSpPr>
        <p:spPr>
          <a:xfrm>
            <a:off x="2696308" y="2995246"/>
            <a:ext cx="1207478" cy="867508"/>
          </a:xfrm>
          <a:prstGeom prst="ellipse">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pic>
        <p:nvPicPr>
          <p:cNvPr id="8" name="Picture 7">
            <a:extLst>
              <a:ext uri="{FF2B5EF4-FFF2-40B4-BE49-F238E27FC236}">
                <a16:creationId xmlns:a16="http://schemas.microsoft.com/office/drawing/2014/main" id="{25491D67-FFA0-70A5-AC3F-FCF4276C4669}"/>
              </a:ext>
            </a:extLst>
          </p:cNvPr>
          <p:cNvPicPr>
            <a:picLocks noChangeAspect="1"/>
          </p:cNvPicPr>
          <p:nvPr/>
        </p:nvPicPr>
        <p:blipFill>
          <a:blip r:embed="rId3"/>
          <a:stretch>
            <a:fillRect/>
          </a:stretch>
        </p:blipFill>
        <p:spPr>
          <a:xfrm>
            <a:off x="5493923" y="2806700"/>
            <a:ext cx="5715798" cy="2562583"/>
          </a:xfrm>
          <a:prstGeom prst="rect">
            <a:avLst/>
          </a:prstGeom>
        </p:spPr>
      </p:pic>
    </p:spTree>
    <p:extLst>
      <p:ext uri="{BB962C8B-B14F-4D97-AF65-F5344CB8AC3E}">
        <p14:creationId xmlns:p14="http://schemas.microsoft.com/office/powerpoint/2010/main" val="21113069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556FC-7619-172E-D7A2-766B1FEDD0AF}"/>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C2BF102E-F12E-B822-E910-A699725C9C78}"/>
              </a:ext>
            </a:extLst>
          </p:cNvPr>
          <p:cNvSpPr>
            <a:spLocks noGrp="1"/>
          </p:cNvSpPr>
          <p:nvPr>
            <p:ph idx="1"/>
          </p:nvPr>
        </p:nvSpPr>
        <p:spPr/>
        <p:txBody>
          <a:bodyPr/>
          <a:lstStyle/>
          <a:p>
            <a:r>
              <a:rPr lang="en-US" dirty="0"/>
              <a:t>If you want, in step 3, change</a:t>
            </a:r>
            <a:br>
              <a:rPr lang="en-US" dirty="0"/>
            </a:br>
            <a:r>
              <a:rPr lang="en-US" dirty="0"/>
              <a:t>the default name of the </a:t>
            </a:r>
            <a:br>
              <a:rPr lang="en-US" dirty="0"/>
            </a:br>
            <a:r>
              <a:rPr lang="en-US" dirty="0"/>
              <a:t>application</a:t>
            </a:r>
            <a:endParaRPr lang="en-CA" dirty="0"/>
          </a:p>
        </p:txBody>
      </p:sp>
      <p:pic>
        <p:nvPicPr>
          <p:cNvPr id="5" name="Picture 4">
            <a:extLst>
              <a:ext uri="{FF2B5EF4-FFF2-40B4-BE49-F238E27FC236}">
                <a16:creationId xmlns:a16="http://schemas.microsoft.com/office/drawing/2014/main" id="{9D7928C2-885A-3E7F-3823-EF404629F36E}"/>
              </a:ext>
            </a:extLst>
          </p:cNvPr>
          <p:cNvPicPr>
            <a:picLocks noChangeAspect="1"/>
          </p:cNvPicPr>
          <p:nvPr/>
        </p:nvPicPr>
        <p:blipFill>
          <a:blip r:embed="rId2"/>
          <a:stretch>
            <a:fillRect/>
          </a:stretch>
        </p:blipFill>
        <p:spPr>
          <a:xfrm>
            <a:off x="5698770" y="1418902"/>
            <a:ext cx="5087060" cy="4629796"/>
          </a:xfrm>
          <a:prstGeom prst="rect">
            <a:avLst/>
          </a:prstGeom>
        </p:spPr>
      </p:pic>
    </p:spTree>
    <p:extLst>
      <p:ext uri="{BB962C8B-B14F-4D97-AF65-F5344CB8AC3E}">
        <p14:creationId xmlns:p14="http://schemas.microsoft.com/office/powerpoint/2010/main" val="527582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9FF6D-1AC6-F43E-F4E1-DDCE1EF2A275}"/>
              </a:ext>
            </a:extLst>
          </p:cNvPr>
          <p:cNvSpPr>
            <a:spLocks noGrp="1"/>
          </p:cNvSpPr>
          <p:nvPr>
            <p:ph type="title"/>
          </p:nvPr>
        </p:nvSpPr>
        <p:spPr/>
        <p:txBody>
          <a:bodyPr/>
          <a:lstStyle/>
          <a:p>
            <a:r>
              <a:rPr lang="en-US" dirty="0"/>
              <a:t>Navigation Bar</a:t>
            </a:r>
            <a:endParaRPr lang="en-CA" dirty="0"/>
          </a:p>
        </p:txBody>
      </p:sp>
      <p:sp>
        <p:nvSpPr>
          <p:cNvPr id="3" name="Content Placeholder 2">
            <a:extLst>
              <a:ext uri="{FF2B5EF4-FFF2-40B4-BE49-F238E27FC236}">
                <a16:creationId xmlns:a16="http://schemas.microsoft.com/office/drawing/2014/main" id="{91D0295D-988D-DE3D-F504-CAC326FC0EEF}"/>
              </a:ext>
            </a:extLst>
          </p:cNvPr>
          <p:cNvSpPr>
            <a:spLocks noGrp="1"/>
          </p:cNvSpPr>
          <p:nvPr>
            <p:ph idx="1"/>
          </p:nvPr>
        </p:nvSpPr>
        <p:spPr/>
        <p:txBody>
          <a:bodyPr/>
          <a:lstStyle/>
          <a:p>
            <a:r>
              <a:rPr lang="en-CA" dirty="0">
                <a:hlinkClick r:id="rId2"/>
              </a:rPr>
              <a:t>https://itnext.io/navigation-bar-bottom-app-bar-in-jetpack-compose-with-material-3-c57ae317bd00</a:t>
            </a:r>
            <a:endParaRPr lang="en-CA" dirty="0"/>
          </a:p>
          <a:p>
            <a:r>
              <a:rPr lang="en-CA" dirty="0"/>
              <a:t>Let's build a navigation bar, similar to the one in the article above, but using Voyager navigation.</a:t>
            </a:r>
          </a:p>
          <a:p>
            <a:endParaRPr lang="en-CA" dirty="0"/>
          </a:p>
        </p:txBody>
      </p:sp>
    </p:spTree>
    <p:extLst>
      <p:ext uri="{BB962C8B-B14F-4D97-AF65-F5344CB8AC3E}">
        <p14:creationId xmlns:p14="http://schemas.microsoft.com/office/powerpoint/2010/main" val="17738959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CBC4A-C74F-FD66-2BE1-B209EF6DE881}"/>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646058D8-F4F2-FB15-BE76-AC2BD7448687}"/>
              </a:ext>
            </a:extLst>
          </p:cNvPr>
          <p:cNvSpPr>
            <a:spLocks noGrp="1"/>
          </p:cNvSpPr>
          <p:nvPr>
            <p:ph idx="1"/>
          </p:nvPr>
        </p:nvSpPr>
        <p:spPr>
          <a:xfrm>
            <a:off x="838200" y="1825625"/>
            <a:ext cx="4636477" cy="4351338"/>
          </a:xfrm>
        </p:spPr>
        <p:txBody>
          <a:bodyPr/>
          <a:lstStyle/>
          <a:p>
            <a:r>
              <a:rPr lang="en-US" dirty="0"/>
              <a:t>When prompted, choose "Kotlin (Android)" front-end code and download</a:t>
            </a:r>
          </a:p>
          <a:p>
            <a:r>
              <a:rPr lang="en-US" dirty="0"/>
              <a:t>Note: You don't need this (and the code is complicated), but you can use it to explore.</a:t>
            </a:r>
            <a:endParaRPr lang="en-CA" dirty="0"/>
          </a:p>
          <a:p>
            <a:endParaRPr lang="en-CA" dirty="0"/>
          </a:p>
        </p:txBody>
      </p:sp>
      <p:pic>
        <p:nvPicPr>
          <p:cNvPr id="5" name="Picture 4">
            <a:extLst>
              <a:ext uri="{FF2B5EF4-FFF2-40B4-BE49-F238E27FC236}">
                <a16:creationId xmlns:a16="http://schemas.microsoft.com/office/drawing/2014/main" id="{B4D74170-DE28-DE62-CF8A-E4EFA20F5726}"/>
              </a:ext>
            </a:extLst>
          </p:cNvPr>
          <p:cNvPicPr>
            <a:picLocks noChangeAspect="1"/>
          </p:cNvPicPr>
          <p:nvPr/>
        </p:nvPicPr>
        <p:blipFill>
          <a:blip r:embed="rId2"/>
          <a:stretch>
            <a:fillRect/>
          </a:stretch>
        </p:blipFill>
        <p:spPr>
          <a:xfrm>
            <a:off x="5598136" y="1210885"/>
            <a:ext cx="5239481" cy="5334744"/>
          </a:xfrm>
          <a:prstGeom prst="rect">
            <a:avLst/>
          </a:prstGeom>
        </p:spPr>
      </p:pic>
    </p:spTree>
    <p:extLst>
      <p:ext uri="{BB962C8B-B14F-4D97-AF65-F5344CB8AC3E}">
        <p14:creationId xmlns:p14="http://schemas.microsoft.com/office/powerpoint/2010/main" val="15580173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F05B7-0F23-7D63-96C0-2ACE9A40AD91}"/>
              </a:ext>
            </a:extLst>
          </p:cNvPr>
          <p:cNvSpPr>
            <a:spLocks noGrp="1"/>
          </p:cNvSpPr>
          <p:nvPr>
            <p:ph type="title"/>
          </p:nvPr>
        </p:nvSpPr>
        <p:spPr/>
        <p:txBody>
          <a:bodyPr/>
          <a:lstStyle/>
          <a:p>
            <a:r>
              <a:rPr lang="en-US" dirty="0"/>
              <a:t>Create an API key</a:t>
            </a:r>
            <a:endParaRPr lang="en-CA" dirty="0"/>
          </a:p>
        </p:txBody>
      </p:sp>
      <p:sp>
        <p:nvSpPr>
          <p:cNvPr id="3" name="Content Placeholder 2">
            <a:extLst>
              <a:ext uri="{FF2B5EF4-FFF2-40B4-BE49-F238E27FC236}">
                <a16:creationId xmlns:a16="http://schemas.microsoft.com/office/drawing/2014/main" id="{2A36271B-9E8E-1C08-EBD5-B2169D6E606B}"/>
              </a:ext>
            </a:extLst>
          </p:cNvPr>
          <p:cNvSpPr>
            <a:spLocks noGrp="1"/>
          </p:cNvSpPr>
          <p:nvPr>
            <p:ph idx="1"/>
          </p:nvPr>
        </p:nvSpPr>
        <p:spPr/>
        <p:txBody>
          <a:bodyPr/>
          <a:lstStyle/>
          <a:p>
            <a:endParaRPr lang="en-CA" dirty="0"/>
          </a:p>
        </p:txBody>
      </p:sp>
      <p:pic>
        <p:nvPicPr>
          <p:cNvPr id="7" name="Picture 6">
            <a:extLst>
              <a:ext uri="{FF2B5EF4-FFF2-40B4-BE49-F238E27FC236}">
                <a16:creationId xmlns:a16="http://schemas.microsoft.com/office/drawing/2014/main" id="{04E42903-6B04-56BD-22B6-20198B8AC51F}"/>
              </a:ext>
            </a:extLst>
          </p:cNvPr>
          <p:cNvPicPr>
            <a:picLocks noChangeAspect="1"/>
          </p:cNvPicPr>
          <p:nvPr/>
        </p:nvPicPr>
        <p:blipFill>
          <a:blip r:embed="rId2"/>
          <a:stretch>
            <a:fillRect/>
          </a:stretch>
        </p:blipFill>
        <p:spPr>
          <a:xfrm>
            <a:off x="838200" y="1825625"/>
            <a:ext cx="4867954" cy="1752845"/>
          </a:xfrm>
          <a:prstGeom prst="rect">
            <a:avLst/>
          </a:prstGeom>
        </p:spPr>
      </p:pic>
      <p:pic>
        <p:nvPicPr>
          <p:cNvPr id="9" name="Picture 8">
            <a:extLst>
              <a:ext uri="{FF2B5EF4-FFF2-40B4-BE49-F238E27FC236}">
                <a16:creationId xmlns:a16="http://schemas.microsoft.com/office/drawing/2014/main" id="{33A8BCF9-ADFD-9E26-D3DE-6C4E647596A9}"/>
              </a:ext>
            </a:extLst>
          </p:cNvPr>
          <p:cNvPicPr>
            <a:picLocks noChangeAspect="1"/>
          </p:cNvPicPr>
          <p:nvPr/>
        </p:nvPicPr>
        <p:blipFill>
          <a:blip r:embed="rId3"/>
          <a:stretch>
            <a:fillRect/>
          </a:stretch>
        </p:blipFill>
        <p:spPr>
          <a:xfrm>
            <a:off x="-217291" y="4001294"/>
            <a:ext cx="12107965" cy="1571844"/>
          </a:xfrm>
          <a:prstGeom prst="rect">
            <a:avLst/>
          </a:prstGeom>
        </p:spPr>
      </p:pic>
      <p:sp>
        <p:nvSpPr>
          <p:cNvPr id="12" name="Oval 11">
            <a:extLst>
              <a:ext uri="{FF2B5EF4-FFF2-40B4-BE49-F238E27FC236}">
                <a16:creationId xmlns:a16="http://schemas.microsoft.com/office/drawing/2014/main" id="{9241EB38-391E-A9BD-345D-AAD88D2ED85C}"/>
              </a:ext>
            </a:extLst>
          </p:cNvPr>
          <p:cNvSpPr/>
          <p:nvPr/>
        </p:nvSpPr>
        <p:spPr>
          <a:xfrm>
            <a:off x="10215516" y="3963763"/>
            <a:ext cx="1799063" cy="1136876"/>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solidFill>
                <a:srgbClr val="FF0000"/>
              </a:solidFill>
            </a:endParaRPr>
          </a:p>
        </p:txBody>
      </p:sp>
    </p:spTree>
    <p:extLst>
      <p:ext uri="{BB962C8B-B14F-4D97-AF65-F5344CB8AC3E}">
        <p14:creationId xmlns:p14="http://schemas.microsoft.com/office/powerpoint/2010/main" val="26943964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CD4CB-B017-2D7C-260E-DEF752E428BD}"/>
              </a:ext>
            </a:extLst>
          </p:cNvPr>
          <p:cNvSpPr>
            <a:spLocks noGrp="1"/>
          </p:cNvSpPr>
          <p:nvPr>
            <p:ph type="title"/>
          </p:nvPr>
        </p:nvSpPr>
        <p:spPr/>
        <p:txBody>
          <a:bodyPr/>
          <a:lstStyle/>
          <a:p>
            <a:r>
              <a:rPr lang="en-US" dirty="0"/>
              <a:t>Create API Key</a:t>
            </a:r>
            <a:endParaRPr lang="en-CA" dirty="0"/>
          </a:p>
        </p:txBody>
      </p:sp>
      <p:sp>
        <p:nvSpPr>
          <p:cNvPr id="3" name="Content Placeholder 2">
            <a:extLst>
              <a:ext uri="{FF2B5EF4-FFF2-40B4-BE49-F238E27FC236}">
                <a16:creationId xmlns:a16="http://schemas.microsoft.com/office/drawing/2014/main" id="{42B3DE4A-432F-C4F2-FABB-CF6FEA5836EB}"/>
              </a:ext>
            </a:extLst>
          </p:cNvPr>
          <p:cNvSpPr>
            <a:spLocks noGrp="1"/>
          </p:cNvSpPr>
          <p:nvPr>
            <p:ph idx="1"/>
          </p:nvPr>
        </p:nvSpPr>
        <p:spPr>
          <a:xfrm>
            <a:off x="838200" y="1825625"/>
            <a:ext cx="5917442" cy="4351338"/>
          </a:xfrm>
        </p:spPr>
        <p:txBody>
          <a:bodyPr/>
          <a:lstStyle/>
          <a:p>
            <a:endParaRPr lang="en-US" dirty="0"/>
          </a:p>
          <a:p>
            <a:r>
              <a:rPr lang="en-US" dirty="0"/>
              <a:t>Store the private key somewhere for the future (we won't really use it yet)</a:t>
            </a:r>
          </a:p>
          <a:p>
            <a:pPr lvl="1"/>
            <a:r>
              <a:rPr lang="en-US" dirty="0"/>
              <a:t>XXXXXXXX-XXXX-XXXX-XXXX-XXXXXXXXX</a:t>
            </a:r>
          </a:p>
          <a:p>
            <a:endParaRPr lang="en-US" dirty="0"/>
          </a:p>
          <a:p>
            <a:r>
              <a:rPr lang="en-US" dirty="0"/>
              <a:t>Store the public key</a:t>
            </a:r>
            <a:br>
              <a:rPr lang="en-US" dirty="0"/>
            </a:br>
            <a:r>
              <a:rPr lang="en-US" dirty="0"/>
              <a:t>for the future</a:t>
            </a:r>
          </a:p>
          <a:p>
            <a:pPr lvl="1"/>
            <a:r>
              <a:rPr lang="en-CA" dirty="0"/>
              <a:t>XXXXXXXX</a:t>
            </a:r>
          </a:p>
          <a:p>
            <a:endParaRPr lang="en-CA" dirty="0"/>
          </a:p>
        </p:txBody>
      </p:sp>
      <p:pic>
        <p:nvPicPr>
          <p:cNvPr id="5" name="Picture 4">
            <a:extLst>
              <a:ext uri="{FF2B5EF4-FFF2-40B4-BE49-F238E27FC236}">
                <a16:creationId xmlns:a16="http://schemas.microsoft.com/office/drawing/2014/main" id="{80D61C65-055A-EDCB-3559-59396DC028DB}"/>
              </a:ext>
            </a:extLst>
          </p:cNvPr>
          <p:cNvPicPr>
            <a:picLocks noChangeAspect="1"/>
          </p:cNvPicPr>
          <p:nvPr/>
        </p:nvPicPr>
        <p:blipFill>
          <a:blip r:embed="rId2"/>
          <a:stretch>
            <a:fillRect/>
          </a:stretch>
        </p:blipFill>
        <p:spPr>
          <a:xfrm>
            <a:off x="7864559" y="365125"/>
            <a:ext cx="5000404" cy="2396983"/>
          </a:xfrm>
          <a:prstGeom prst="rect">
            <a:avLst/>
          </a:prstGeom>
        </p:spPr>
      </p:pic>
      <p:pic>
        <p:nvPicPr>
          <p:cNvPr id="7" name="Picture 6">
            <a:extLst>
              <a:ext uri="{FF2B5EF4-FFF2-40B4-BE49-F238E27FC236}">
                <a16:creationId xmlns:a16="http://schemas.microsoft.com/office/drawing/2014/main" id="{FB66CDA2-9811-B0DD-F4AE-D9B7EFED1339}"/>
              </a:ext>
            </a:extLst>
          </p:cNvPr>
          <p:cNvPicPr>
            <a:picLocks noChangeAspect="1"/>
          </p:cNvPicPr>
          <p:nvPr/>
        </p:nvPicPr>
        <p:blipFill>
          <a:blip r:embed="rId3"/>
          <a:stretch>
            <a:fillRect/>
          </a:stretch>
        </p:blipFill>
        <p:spPr>
          <a:xfrm>
            <a:off x="7791945" y="2897045"/>
            <a:ext cx="4572638" cy="4039164"/>
          </a:xfrm>
          <a:prstGeom prst="rect">
            <a:avLst/>
          </a:prstGeom>
        </p:spPr>
      </p:pic>
      <p:pic>
        <p:nvPicPr>
          <p:cNvPr id="6" name="Picture 5">
            <a:extLst>
              <a:ext uri="{FF2B5EF4-FFF2-40B4-BE49-F238E27FC236}">
                <a16:creationId xmlns:a16="http://schemas.microsoft.com/office/drawing/2014/main" id="{797EF2FA-4300-CD61-58B5-808A9F40A13B}"/>
              </a:ext>
            </a:extLst>
          </p:cNvPr>
          <p:cNvPicPr>
            <a:picLocks noChangeAspect="1"/>
          </p:cNvPicPr>
          <p:nvPr/>
        </p:nvPicPr>
        <p:blipFill>
          <a:blip r:embed="rId4"/>
          <a:stretch>
            <a:fillRect/>
          </a:stretch>
        </p:blipFill>
        <p:spPr>
          <a:xfrm>
            <a:off x="4576550" y="3844887"/>
            <a:ext cx="3038899" cy="2991267"/>
          </a:xfrm>
          <a:prstGeom prst="rect">
            <a:avLst/>
          </a:prstGeom>
        </p:spPr>
      </p:pic>
      <p:sp>
        <p:nvSpPr>
          <p:cNvPr id="8" name="TextBox 7">
            <a:extLst>
              <a:ext uri="{FF2B5EF4-FFF2-40B4-BE49-F238E27FC236}">
                <a16:creationId xmlns:a16="http://schemas.microsoft.com/office/drawing/2014/main" id="{0FF3C8E2-880A-1D5A-A3AC-3DA45EEF06DF}"/>
              </a:ext>
            </a:extLst>
          </p:cNvPr>
          <p:cNvSpPr txBox="1"/>
          <p:nvPr/>
        </p:nvSpPr>
        <p:spPr>
          <a:xfrm>
            <a:off x="8585888" y="-4207"/>
            <a:ext cx="3983699" cy="646331"/>
          </a:xfrm>
          <a:prstGeom prst="rect">
            <a:avLst/>
          </a:prstGeom>
          <a:noFill/>
        </p:spPr>
        <p:txBody>
          <a:bodyPr wrap="square" rtlCol="0">
            <a:spAutoFit/>
          </a:bodyPr>
          <a:lstStyle/>
          <a:p>
            <a:r>
              <a:rPr lang="en-US" dirty="0"/>
              <a:t>Or, you might see this green icon, depending where you go in the web site</a:t>
            </a:r>
            <a:endParaRPr lang="en-CA" dirty="0"/>
          </a:p>
        </p:txBody>
      </p:sp>
    </p:spTree>
    <p:extLst>
      <p:ext uri="{BB962C8B-B14F-4D97-AF65-F5344CB8AC3E}">
        <p14:creationId xmlns:p14="http://schemas.microsoft.com/office/powerpoint/2010/main" val="26737101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4424A-BC9F-ED07-E66A-A0D8016EB685}"/>
              </a:ext>
            </a:extLst>
          </p:cNvPr>
          <p:cNvSpPr>
            <a:spLocks noGrp="1"/>
          </p:cNvSpPr>
          <p:nvPr>
            <p:ph type="title"/>
          </p:nvPr>
        </p:nvSpPr>
        <p:spPr/>
        <p:txBody>
          <a:bodyPr/>
          <a:lstStyle/>
          <a:p>
            <a:r>
              <a:rPr lang="en-US" dirty="0"/>
              <a:t>Turn on API key authentication</a:t>
            </a:r>
            <a:endParaRPr lang="en-CA" dirty="0"/>
          </a:p>
        </p:txBody>
      </p:sp>
      <p:sp>
        <p:nvSpPr>
          <p:cNvPr id="3" name="Content Placeholder 2">
            <a:extLst>
              <a:ext uri="{FF2B5EF4-FFF2-40B4-BE49-F238E27FC236}">
                <a16:creationId xmlns:a16="http://schemas.microsoft.com/office/drawing/2014/main" id="{28F12A40-23FC-7A51-BA1A-8C7169569BDA}"/>
              </a:ext>
            </a:extLst>
          </p:cNvPr>
          <p:cNvSpPr>
            <a:spLocks noGrp="1"/>
          </p:cNvSpPr>
          <p:nvPr>
            <p:ph idx="1"/>
          </p:nvPr>
        </p:nvSpPr>
        <p:spPr/>
        <p:txBody>
          <a:bodyPr/>
          <a:lstStyle/>
          <a:p>
            <a:r>
              <a:rPr lang="en-US" dirty="0"/>
              <a:t>Go back to app services, and click on the authentication menu item on the left</a:t>
            </a:r>
          </a:p>
          <a:p>
            <a:r>
              <a:rPr lang="en-US" dirty="0"/>
              <a:t>Copy and store this API key – We will actually use this one in our code</a:t>
            </a:r>
            <a:endParaRPr lang="en-CA" dirty="0"/>
          </a:p>
        </p:txBody>
      </p:sp>
      <p:pic>
        <p:nvPicPr>
          <p:cNvPr id="7" name="Picture 6">
            <a:extLst>
              <a:ext uri="{FF2B5EF4-FFF2-40B4-BE49-F238E27FC236}">
                <a16:creationId xmlns:a16="http://schemas.microsoft.com/office/drawing/2014/main" id="{6ECD5D33-D538-1B88-4D81-FE10546640F9}"/>
              </a:ext>
            </a:extLst>
          </p:cNvPr>
          <p:cNvPicPr>
            <a:picLocks noChangeAspect="1"/>
          </p:cNvPicPr>
          <p:nvPr/>
        </p:nvPicPr>
        <p:blipFill>
          <a:blip r:embed="rId2"/>
          <a:stretch>
            <a:fillRect/>
          </a:stretch>
        </p:blipFill>
        <p:spPr>
          <a:xfrm>
            <a:off x="3070746" y="3307505"/>
            <a:ext cx="7229140" cy="3550495"/>
          </a:xfrm>
          <a:prstGeom prst="rect">
            <a:avLst/>
          </a:prstGeom>
        </p:spPr>
      </p:pic>
    </p:spTree>
    <p:extLst>
      <p:ext uri="{BB962C8B-B14F-4D97-AF65-F5344CB8AC3E}">
        <p14:creationId xmlns:p14="http://schemas.microsoft.com/office/powerpoint/2010/main" val="18517648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B6B0-FD6E-AFF9-7D4F-E1DE9B292ED3}"/>
              </a:ext>
            </a:extLst>
          </p:cNvPr>
          <p:cNvSpPr>
            <a:spLocks noGrp="1"/>
          </p:cNvSpPr>
          <p:nvPr>
            <p:ph type="title"/>
          </p:nvPr>
        </p:nvSpPr>
        <p:spPr/>
        <p:txBody>
          <a:bodyPr/>
          <a:lstStyle/>
          <a:p>
            <a:r>
              <a:rPr lang="en-US" dirty="0"/>
              <a:t>App ID</a:t>
            </a:r>
            <a:endParaRPr lang="en-CA" dirty="0"/>
          </a:p>
        </p:txBody>
      </p:sp>
      <p:sp>
        <p:nvSpPr>
          <p:cNvPr id="3" name="Content Placeholder 2">
            <a:extLst>
              <a:ext uri="{FF2B5EF4-FFF2-40B4-BE49-F238E27FC236}">
                <a16:creationId xmlns:a16="http://schemas.microsoft.com/office/drawing/2014/main" id="{92355956-9203-41D5-6351-35FC96CED6D1}"/>
              </a:ext>
            </a:extLst>
          </p:cNvPr>
          <p:cNvSpPr>
            <a:spLocks noGrp="1"/>
          </p:cNvSpPr>
          <p:nvPr>
            <p:ph idx="1"/>
          </p:nvPr>
        </p:nvSpPr>
        <p:spPr/>
        <p:txBody>
          <a:bodyPr/>
          <a:lstStyle/>
          <a:p>
            <a:r>
              <a:rPr lang="en-US" dirty="0"/>
              <a:t>Copy and store your Application ID (e.g., application-0-xvssy)</a:t>
            </a:r>
          </a:p>
          <a:p>
            <a:pPr lvl="1"/>
            <a:r>
              <a:rPr lang="en-US" dirty="0"/>
              <a:t>We will actually use this one in our code</a:t>
            </a:r>
            <a:endParaRPr lang="en-CA" dirty="0"/>
          </a:p>
        </p:txBody>
      </p:sp>
      <p:pic>
        <p:nvPicPr>
          <p:cNvPr id="5" name="Picture 4">
            <a:extLst>
              <a:ext uri="{FF2B5EF4-FFF2-40B4-BE49-F238E27FC236}">
                <a16:creationId xmlns:a16="http://schemas.microsoft.com/office/drawing/2014/main" id="{6358EBA4-F5FC-B6E4-838A-17E1F0CEEBEF}"/>
              </a:ext>
            </a:extLst>
          </p:cNvPr>
          <p:cNvPicPr>
            <a:picLocks noChangeAspect="1"/>
          </p:cNvPicPr>
          <p:nvPr/>
        </p:nvPicPr>
        <p:blipFill>
          <a:blip r:embed="rId2"/>
          <a:stretch>
            <a:fillRect/>
          </a:stretch>
        </p:blipFill>
        <p:spPr>
          <a:xfrm>
            <a:off x="5051069" y="3130081"/>
            <a:ext cx="6849431" cy="3362794"/>
          </a:xfrm>
          <a:prstGeom prst="rect">
            <a:avLst/>
          </a:prstGeom>
        </p:spPr>
      </p:pic>
    </p:spTree>
    <p:extLst>
      <p:ext uri="{BB962C8B-B14F-4D97-AF65-F5344CB8AC3E}">
        <p14:creationId xmlns:p14="http://schemas.microsoft.com/office/powerpoint/2010/main" val="4817698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46F19-7F9C-0A33-D2B6-08F920BE248A}"/>
              </a:ext>
            </a:extLst>
          </p:cNvPr>
          <p:cNvSpPr>
            <a:spLocks noGrp="1"/>
          </p:cNvSpPr>
          <p:nvPr>
            <p:ph type="title"/>
          </p:nvPr>
        </p:nvSpPr>
        <p:spPr/>
        <p:txBody>
          <a:bodyPr/>
          <a:lstStyle/>
          <a:p>
            <a:endParaRPr lang="en-CA" dirty="0"/>
          </a:p>
        </p:txBody>
      </p:sp>
      <p:sp>
        <p:nvSpPr>
          <p:cNvPr id="3" name="Content Placeholder 2">
            <a:extLst>
              <a:ext uri="{FF2B5EF4-FFF2-40B4-BE49-F238E27FC236}">
                <a16:creationId xmlns:a16="http://schemas.microsoft.com/office/drawing/2014/main" id="{5A944D38-09C3-76B7-47B1-EBA0291CBB2B}"/>
              </a:ext>
            </a:extLst>
          </p:cNvPr>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DF561024-D8D7-FA16-5D28-A6122EF1FBFF}"/>
              </a:ext>
            </a:extLst>
          </p:cNvPr>
          <p:cNvPicPr>
            <a:picLocks noChangeAspect="1"/>
          </p:cNvPicPr>
          <p:nvPr/>
        </p:nvPicPr>
        <p:blipFill>
          <a:blip r:embed="rId2"/>
          <a:stretch>
            <a:fillRect/>
          </a:stretch>
        </p:blipFill>
        <p:spPr>
          <a:xfrm>
            <a:off x="165860" y="599680"/>
            <a:ext cx="11860280" cy="5658640"/>
          </a:xfrm>
          <a:prstGeom prst="rect">
            <a:avLst/>
          </a:prstGeom>
        </p:spPr>
      </p:pic>
    </p:spTree>
    <p:extLst>
      <p:ext uri="{BB962C8B-B14F-4D97-AF65-F5344CB8AC3E}">
        <p14:creationId xmlns:p14="http://schemas.microsoft.com/office/powerpoint/2010/main" val="16061144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9EC53-CD5F-F658-30EF-A87262722BC9}"/>
              </a:ext>
            </a:extLst>
          </p:cNvPr>
          <p:cNvSpPr>
            <a:spLocks noGrp="1"/>
          </p:cNvSpPr>
          <p:nvPr>
            <p:ph type="title"/>
          </p:nvPr>
        </p:nvSpPr>
        <p:spPr/>
        <p:txBody>
          <a:bodyPr/>
          <a:lstStyle/>
          <a:p>
            <a:r>
              <a:rPr lang="en-US" dirty="0"/>
              <a:t>Afternoon Exercise</a:t>
            </a:r>
            <a:endParaRPr lang="en-CA" dirty="0"/>
          </a:p>
        </p:txBody>
      </p:sp>
      <p:sp>
        <p:nvSpPr>
          <p:cNvPr id="3" name="Content Placeholder 2">
            <a:extLst>
              <a:ext uri="{FF2B5EF4-FFF2-40B4-BE49-F238E27FC236}">
                <a16:creationId xmlns:a16="http://schemas.microsoft.com/office/drawing/2014/main" id="{CD9DCE56-7792-6F9F-D23D-3C83DF71AD21}"/>
              </a:ext>
            </a:extLst>
          </p:cNvPr>
          <p:cNvSpPr>
            <a:spLocks noGrp="1"/>
          </p:cNvSpPr>
          <p:nvPr>
            <p:ph idx="1"/>
          </p:nvPr>
        </p:nvSpPr>
        <p:spPr/>
        <p:txBody>
          <a:bodyPr>
            <a:normAutofit fontScale="92500" lnSpcReduction="10000"/>
          </a:bodyPr>
          <a:lstStyle/>
          <a:p>
            <a:r>
              <a:rPr lang="en-US" dirty="0"/>
              <a:t>Look through the Frog / </a:t>
            </a:r>
            <a:r>
              <a:rPr lang="en-US" dirty="0" err="1"/>
              <a:t>FrogRepository</a:t>
            </a:r>
            <a:r>
              <a:rPr lang="en-US" dirty="0"/>
              <a:t>* / </a:t>
            </a:r>
            <a:r>
              <a:rPr lang="en-US" dirty="0" err="1"/>
              <a:t>FrogScreenModel</a:t>
            </a:r>
            <a:r>
              <a:rPr lang="en-US" dirty="0"/>
              <a:t> and </a:t>
            </a:r>
            <a:r>
              <a:rPr lang="en-US" dirty="0" err="1"/>
              <a:t>FrogScreen</a:t>
            </a:r>
            <a:r>
              <a:rPr lang="en-US" dirty="0"/>
              <a:t> files posted to Teams.</a:t>
            </a:r>
          </a:p>
          <a:p>
            <a:pPr lvl="1"/>
            <a:r>
              <a:rPr lang="en-US" dirty="0"/>
              <a:t>These show an end-to-end MVVM for storing and retrieving Frogs.</a:t>
            </a:r>
          </a:p>
          <a:p>
            <a:pPr lvl="1"/>
            <a:r>
              <a:rPr lang="en-US" dirty="0"/>
              <a:t>To "hook these up" for now and run them, just replace the Screen that is used in your </a:t>
            </a:r>
            <a:r>
              <a:rPr lang="en-US" dirty="0" err="1"/>
              <a:t>MainApp.kt</a:t>
            </a:r>
            <a:r>
              <a:rPr lang="en-US" dirty="0"/>
              <a:t> to use be </a:t>
            </a:r>
            <a:r>
              <a:rPr lang="en-US" dirty="0" err="1"/>
              <a:t>FrogScreen</a:t>
            </a:r>
            <a:r>
              <a:rPr lang="en-US" dirty="0"/>
              <a:t> instead.</a:t>
            </a:r>
          </a:p>
          <a:p>
            <a:pPr lvl="1"/>
            <a:r>
              <a:rPr lang="en-US" dirty="0"/>
              <a:t>Caveat: There are some errors connecting to </a:t>
            </a:r>
            <a:r>
              <a:rPr lang="en-US" dirty="0" err="1"/>
              <a:t>MongoDb</a:t>
            </a:r>
            <a:r>
              <a:rPr lang="en-US" dirty="0"/>
              <a:t> in the sync version.  The Local version should work.</a:t>
            </a:r>
          </a:p>
          <a:p>
            <a:r>
              <a:rPr lang="en-US" dirty="0"/>
              <a:t>Based on this, write a set of appropriate MVVM files for your own project.  </a:t>
            </a:r>
          </a:p>
          <a:p>
            <a:r>
              <a:rPr lang="en-US" dirty="0"/>
              <a:t>These will form the basis for your next assignment.</a:t>
            </a:r>
          </a:p>
          <a:p>
            <a:endParaRPr lang="en-US" dirty="0"/>
          </a:p>
          <a:p>
            <a:r>
              <a:rPr lang="en-US" dirty="0"/>
              <a:t>To be continued tomorrow…</a:t>
            </a:r>
            <a:endParaRPr lang="en-CA" dirty="0"/>
          </a:p>
        </p:txBody>
      </p:sp>
    </p:spTree>
    <p:extLst>
      <p:ext uri="{BB962C8B-B14F-4D97-AF65-F5344CB8AC3E}">
        <p14:creationId xmlns:p14="http://schemas.microsoft.com/office/powerpoint/2010/main" val="1151808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208A3-EE24-0409-30ED-CE4DE5E39E86}"/>
              </a:ext>
            </a:extLst>
          </p:cNvPr>
          <p:cNvSpPr>
            <a:spLocks noGrp="1"/>
          </p:cNvSpPr>
          <p:nvPr>
            <p:ph type="title"/>
          </p:nvPr>
        </p:nvSpPr>
        <p:spPr/>
        <p:txBody>
          <a:bodyPr/>
          <a:lstStyle/>
          <a:p>
            <a:r>
              <a:rPr lang="en-US" dirty="0"/>
              <a:t>MVVM – Model-View-</a:t>
            </a:r>
            <a:r>
              <a:rPr lang="en-US" dirty="0" err="1"/>
              <a:t>ViewModel</a:t>
            </a:r>
            <a:endParaRPr lang="en-CA" dirty="0"/>
          </a:p>
        </p:txBody>
      </p:sp>
      <p:sp>
        <p:nvSpPr>
          <p:cNvPr id="3" name="Content Placeholder 2">
            <a:extLst>
              <a:ext uri="{FF2B5EF4-FFF2-40B4-BE49-F238E27FC236}">
                <a16:creationId xmlns:a16="http://schemas.microsoft.com/office/drawing/2014/main" id="{0EA35BD0-16A1-86C8-38C0-039CEE177658}"/>
              </a:ext>
            </a:extLst>
          </p:cNvPr>
          <p:cNvSpPr>
            <a:spLocks noGrp="1"/>
          </p:cNvSpPr>
          <p:nvPr>
            <p:ph idx="1"/>
          </p:nvPr>
        </p:nvSpPr>
        <p:spPr>
          <a:xfrm>
            <a:off x="838200" y="1825625"/>
            <a:ext cx="10515600" cy="2950656"/>
          </a:xfrm>
        </p:spPr>
        <p:txBody>
          <a:bodyPr>
            <a:normAutofit fontScale="85000" lnSpcReduction="20000"/>
          </a:bodyPr>
          <a:lstStyle/>
          <a:p>
            <a:r>
              <a:rPr lang="en-US" dirty="0"/>
              <a:t>MVVM is an architectural pattern that seeks to separate the presentation of data in an application from the data itself.</a:t>
            </a:r>
          </a:p>
          <a:p>
            <a:pPr lvl="1"/>
            <a:r>
              <a:rPr lang="en-US" dirty="0"/>
              <a:t>A general approach used across many systems/languages</a:t>
            </a:r>
          </a:p>
          <a:p>
            <a:pPr lvl="1"/>
            <a:r>
              <a:rPr lang="en-US" dirty="0"/>
              <a:t>Also is a specific approach used in Android (with an actual </a:t>
            </a:r>
            <a:r>
              <a:rPr lang="en-US" dirty="0" err="1"/>
              <a:t>ViewModel</a:t>
            </a:r>
            <a:r>
              <a:rPr lang="en-US" dirty="0"/>
              <a:t> class)</a:t>
            </a:r>
          </a:p>
          <a:p>
            <a:r>
              <a:rPr lang="en-US" dirty="0"/>
              <a:t>A </a:t>
            </a:r>
            <a:r>
              <a:rPr lang="en-US" dirty="0" err="1"/>
              <a:t>ViewModel</a:t>
            </a:r>
            <a:r>
              <a:rPr lang="en-US" dirty="0"/>
              <a:t> plays a key role of getting data from the model and organizing it in the way that is needed by the View.</a:t>
            </a:r>
          </a:p>
          <a:p>
            <a:r>
              <a:rPr lang="en-US" dirty="0"/>
              <a:t>The View simply displays the data in the </a:t>
            </a:r>
            <a:r>
              <a:rPr lang="en-US" dirty="0" err="1"/>
              <a:t>ViewModel</a:t>
            </a:r>
            <a:endParaRPr lang="en-US" dirty="0"/>
          </a:p>
          <a:p>
            <a:r>
              <a:rPr lang="en-US" dirty="0"/>
              <a:t>The Model contains any business logic regarding the data, as well as provides access to the stored data.</a:t>
            </a:r>
          </a:p>
        </p:txBody>
      </p:sp>
      <p:pic>
        <p:nvPicPr>
          <p:cNvPr id="4" name="Content Placeholder 4" descr="A picture containing View that communicates with the ViewModel which communicates with the Model">
            <a:extLst>
              <a:ext uri="{FF2B5EF4-FFF2-40B4-BE49-F238E27FC236}">
                <a16:creationId xmlns:a16="http://schemas.microsoft.com/office/drawing/2014/main" id="{2733A022-E30C-F2C3-3C48-483D9EA040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8878" y="5063926"/>
            <a:ext cx="4763165" cy="1428949"/>
          </a:xfrm>
          <a:prstGeom prst="rect">
            <a:avLst/>
          </a:prstGeom>
        </p:spPr>
      </p:pic>
    </p:spTree>
    <p:extLst>
      <p:ext uri="{BB962C8B-B14F-4D97-AF65-F5344CB8AC3E}">
        <p14:creationId xmlns:p14="http://schemas.microsoft.com/office/powerpoint/2010/main" val="466798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01F4-35B8-CE34-7BB7-26DEE4CF1E8C}"/>
              </a:ext>
            </a:extLst>
          </p:cNvPr>
          <p:cNvSpPr>
            <a:spLocks noGrp="1"/>
          </p:cNvSpPr>
          <p:nvPr>
            <p:ph type="title"/>
          </p:nvPr>
        </p:nvSpPr>
        <p:spPr/>
        <p:txBody>
          <a:bodyPr/>
          <a:lstStyle/>
          <a:p>
            <a:r>
              <a:rPr lang="en-US" dirty="0" err="1"/>
              <a:t>ScreenModel</a:t>
            </a:r>
            <a:endParaRPr lang="en-CA" dirty="0"/>
          </a:p>
        </p:txBody>
      </p:sp>
      <p:sp>
        <p:nvSpPr>
          <p:cNvPr id="3" name="Content Placeholder 2">
            <a:extLst>
              <a:ext uri="{FF2B5EF4-FFF2-40B4-BE49-F238E27FC236}">
                <a16:creationId xmlns:a16="http://schemas.microsoft.com/office/drawing/2014/main" id="{DF8B7FA8-4B0B-74F9-E72B-A9DAA69C47F4}"/>
              </a:ext>
            </a:extLst>
          </p:cNvPr>
          <p:cNvSpPr>
            <a:spLocks noGrp="1"/>
          </p:cNvSpPr>
          <p:nvPr>
            <p:ph idx="1"/>
          </p:nvPr>
        </p:nvSpPr>
        <p:spPr/>
        <p:txBody>
          <a:bodyPr>
            <a:normAutofit/>
          </a:bodyPr>
          <a:lstStyle/>
          <a:p>
            <a:r>
              <a:rPr lang="en-US" dirty="0" err="1"/>
              <a:t>ScreenModel</a:t>
            </a:r>
            <a:r>
              <a:rPr lang="en-US" dirty="0"/>
              <a:t> is just like a </a:t>
            </a:r>
            <a:r>
              <a:rPr lang="en-US" dirty="0" err="1"/>
              <a:t>ViewModel</a:t>
            </a:r>
            <a:r>
              <a:rPr lang="en-US" dirty="0"/>
              <a:t> (from Android approach).</a:t>
            </a:r>
          </a:p>
          <a:p>
            <a:pPr lvl="1"/>
            <a:r>
              <a:rPr lang="en-US" dirty="0"/>
              <a:t>It is d</a:t>
            </a:r>
            <a:r>
              <a:rPr lang="en-US" dirty="0">
                <a:effectLst/>
              </a:rPr>
              <a:t>esigned to store and manage UI-related data in a lifecycle conscious way.</a:t>
            </a:r>
          </a:p>
          <a:p>
            <a:pPr lvl="1"/>
            <a:r>
              <a:rPr lang="en-US" dirty="0">
                <a:effectLst/>
              </a:rPr>
              <a:t>It also allows data to survive configuration changes such as screen rotations.</a:t>
            </a:r>
          </a:p>
          <a:p>
            <a:r>
              <a:rPr lang="en-US" dirty="0" err="1"/>
              <a:t>ScreenModel</a:t>
            </a:r>
            <a:r>
              <a:rPr lang="en-US" dirty="0"/>
              <a:t> is Android independent and doesn't require an Activity or Fragment to work.</a:t>
            </a:r>
          </a:p>
          <a:p>
            <a:r>
              <a:rPr lang="en-US" dirty="0"/>
              <a:t>By design, it's only possible to create a </a:t>
            </a:r>
            <a:r>
              <a:rPr lang="en-US" dirty="0" err="1"/>
              <a:t>ScreenModel</a:t>
            </a:r>
            <a:r>
              <a:rPr lang="en-US" dirty="0"/>
              <a:t> instance inside a Screen. Call </a:t>
            </a:r>
            <a:r>
              <a:rPr lang="en-US" dirty="0" err="1"/>
              <a:t>rememberScreenModel</a:t>
            </a:r>
            <a:r>
              <a:rPr lang="en-US" dirty="0"/>
              <a:t> and provide a factory lambda.</a:t>
            </a:r>
          </a:p>
          <a:p>
            <a:endParaRPr lang="en-US" dirty="0"/>
          </a:p>
          <a:p>
            <a:r>
              <a:rPr lang="en-CA" dirty="0">
                <a:hlinkClick r:id="rId2"/>
              </a:rPr>
              <a:t>https://voyager.adriel.cafe/screenmodel</a:t>
            </a:r>
            <a:r>
              <a:rPr lang="en-CA" dirty="0"/>
              <a:t> </a:t>
            </a:r>
          </a:p>
        </p:txBody>
      </p:sp>
    </p:spTree>
    <p:extLst>
      <p:ext uri="{BB962C8B-B14F-4D97-AF65-F5344CB8AC3E}">
        <p14:creationId xmlns:p14="http://schemas.microsoft.com/office/powerpoint/2010/main" val="3192291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90A72-1635-80AD-F82C-A4605C5E381F}"/>
              </a:ext>
            </a:extLst>
          </p:cNvPr>
          <p:cNvSpPr>
            <a:spLocks noGrp="1"/>
          </p:cNvSpPr>
          <p:nvPr>
            <p:ph type="title"/>
          </p:nvPr>
        </p:nvSpPr>
        <p:spPr/>
        <p:txBody>
          <a:bodyPr/>
          <a:lstStyle/>
          <a:p>
            <a:r>
              <a:rPr lang="en-US" dirty="0"/>
              <a:t>High-Level Idea</a:t>
            </a:r>
            <a:endParaRPr lang="en-CA" dirty="0"/>
          </a:p>
        </p:txBody>
      </p:sp>
      <p:sp>
        <p:nvSpPr>
          <p:cNvPr id="3" name="Content Placeholder 2">
            <a:extLst>
              <a:ext uri="{FF2B5EF4-FFF2-40B4-BE49-F238E27FC236}">
                <a16:creationId xmlns:a16="http://schemas.microsoft.com/office/drawing/2014/main" id="{015DC248-CE01-3AC0-2B50-15C08F9B97ED}"/>
              </a:ext>
            </a:extLst>
          </p:cNvPr>
          <p:cNvSpPr>
            <a:spLocks noGrp="1"/>
          </p:cNvSpPr>
          <p:nvPr>
            <p:ph idx="1"/>
          </p:nvPr>
        </p:nvSpPr>
        <p:spPr/>
        <p:txBody>
          <a:bodyPr>
            <a:normAutofit fontScale="85000" lnSpcReduction="20000"/>
          </a:bodyPr>
          <a:lstStyle/>
          <a:p>
            <a:pPr marL="0" indent="0">
              <a:buNone/>
            </a:pPr>
            <a:r>
              <a:rPr lang="en-CA" dirty="0"/>
              <a:t>class </a:t>
            </a:r>
            <a:r>
              <a:rPr lang="en-CA" dirty="0" err="1"/>
              <a:t>HomeScreenModel</a:t>
            </a:r>
            <a:r>
              <a:rPr lang="en-CA" dirty="0"/>
              <a:t> : </a:t>
            </a:r>
            <a:r>
              <a:rPr lang="en-CA" dirty="0" err="1"/>
              <a:t>ScreenModel</a:t>
            </a:r>
            <a:r>
              <a:rPr lang="en-CA" dirty="0"/>
              <a:t> {</a:t>
            </a:r>
          </a:p>
          <a:p>
            <a:pPr marL="0" indent="0">
              <a:buNone/>
            </a:pPr>
            <a:endParaRPr lang="en-CA" dirty="0"/>
          </a:p>
          <a:p>
            <a:pPr marL="0" indent="0">
              <a:buNone/>
            </a:pPr>
            <a:r>
              <a:rPr lang="en-CA" dirty="0"/>
              <a:t>}</a:t>
            </a:r>
          </a:p>
          <a:p>
            <a:endParaRPr lang="en-CA" dirty="0"/>
          </a:p>
          <a:p>
            <a:pPr marL="0" indent="0">
              <a:buNone/>
            </a:pPr>
            <a:r>
              <a:rPr lang="en-CA" dirty="0"/>
              <a:t>class </a:t>
            </a:r>
            <a:r>
              <a:rPr lang="en-CA" dirty="0" err="1"/>
              <a:t>HomeScreen</a:t>
            </a:r>
            <a:r>
              <a:rPr lang="en-CA" dirty="0"/>
              <a:t> : Screen {</a:t>
            </a:r>
          </a:p>
          <a:p>
            <a:pPr marL="0" indent="0">
              <a:buNone/>
            </a:pPr>
            <a:r>
              <a:rPr lang="en-CA" dirty="0"/>
              <a:t>    @Composable</a:t>
            </a:r>
          </a:p>
          <a:p>
            <a:pPr marL="0" indent="0">
              <a:buNone/>
            </a:pPr>
            <a:r>
              <a:rPr lang="en-CA" dirty="0"/>
              <a:t>    override fun Content() {</a:t>
            </a:r>
          </a:p>
          <a:p>
            <a:pPr marL="0" indent="0">
              <a:buNone/>
            </a:pPr>
            <a:r>
              <a:rPr lang="en-CA" dirty="0"/>
              <a:t>        </a:t>
            </a:r>
            <a:r>
              <a:rPr lang="en-CA" dirty="0" err="1"/>
              <a:t>val</a:t>
            </a:r>
            <a:r>
              <a:rPr lang="en-CA" dirty="0"/>
              <a:t> </a:t>
            </a:r>
            <a:r>
              <a:rPr lang="en-CA" dirty="0" err="1"/>
              <a:t>screenModel</a:t>
            </a:r>
            <a:r>
              <a:rPr lang="en-CA" dirty="0"/>
              <a:t> = </a:t>
            </a:r>
            <a:r>
              <a:rPr lang="en-CA" dirty="0" err="1"/>
              <a:t>rememberScreenModel</a:t>
            </a:r>
            <a:r>
              <a:rPr lang="en-CA" dirty="0"/>
              <a:t> { </a:t>
            </a:r>
            <a:r>
              <a:rPr lang="en-CA" dirty="0" err="1"/>
              <a:t>HomeScreenModel</a:t>
            </a:r>
            <a:r>
              <a:rPr lang="en-CA" dirty="0"/>
              <a:t>() }</a:t>
            </a:r>
          </a:p>
          <a:p>
            <a:pPr marL="0" indent="0">
              <a:buNone/>
            </a:pPr>
            <a:r>
              <a:rPr lang="en-CA" dirty="0"/>
              <a:t>        // ...</a:t>
            </a:r>
          </a:p>
          <a:p>
            <a:pPr marL="0" indent="0">
              <a:buNone/>
            </a:pPr>
            <a:r>
              <a:rPr lang="en-CA" dirty="0"/>
              <a:t>    }</a:t>
            </a:r>
          </a:p>
          <a:p>
            <a:pPr marL="0" indent="0">
              <a:buNone/>
            </a:pPr>
            <a:r>
              <a:rPr lang="en-CA" dirty="0"/>
              <a:t>}</a:t>
            </a:r>
          </a:p>
        </p:txBody>
      </p:sp>
    </p:spTree>
    <p:extLst>
      <p:ext uri="{BB962C8B-B14F-4D97-AF65-F5344CB8AC3E}">
        <p14:creationId xmlns:p14="http://schemas.microsoft.com/office/powerpoint/2010/main" val="2345948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92866-34C3-03CD-339F-B65F04D70625}"/>
              </a:ext>
            </a:extLst>
          </p:cNvPr>
          <p:cNvSpPr>
            <a:spLocks noGrp="1"/>
          </p:cNvSpPr>
          <p:nvPr>
            <p:ph type="title"/>
          </p:nvPr>
        </p:nvSpPr>
        <p:spPr/>
        <p:txBody>
          <a:bodyPr/>
          <a:lstStyle/>
          <a:p>
            <a:r>
              <a:rPr lang="en-US" dirty="0"/>
              <a:t>Walkthrough</a:t>
            </a:r>
            <a:endParaRPr lang="en-CA" dirty="0"/>
          </a:p>
        </p:txBody>
      </p:sp>
      <p:sp>
        <p:nvSpPr>
          <p:cNvPr id="3" name="Content Placeholder 2">
            <a:extLst>
              <a:ext uri="{FF2B5EF4-FFF2-40B4-BE49-F238E27FC236}">
                <a16:creationId xmlns:a16="http://schemas.microsoft.com/office/drawing/2014/main" id="{0B2A68FA-13C4-CDFD-BF33-AA3604F5B0D5}"/>
              </a:ext>
            </a:extLst>
          </p:cNvPr>
          <p:cNvSpPr>
            <a:spLocks noGrp="1"/>
          </p:cNvSpPr>
          <p:nvPr>
            <p:ph idx="1"/>
          </p:nvPr>
        </p:nvSpPr>
        <p:spPr/>
        <p:txBody>
          <a:bodyPr/>
          <a:lstStyle/>
          <a:p>
            <a:r>
              <a:rPr lang="en-US" dirty="0"/>
              <a:t>Take a look at </a:t>
            </a:r>
            <a:r>
              <a:rPr lang="en-US" dirty="0" err="1"/>
              <a:t>PersonsListScreenModel</a:t>
            </a:r>
            <a:r>
              <a:rPr lang="en-US" dirty="0"/>
              <a:t> and </a:t>
            </a:r>
            <a:r>
              <a:rPr lang="en-US" dirty="0" err="1"/>
              <a:t>PersonRepository</a:t>
            </a:r>
            <a:r>
              <a:rPr lang="en-US" dirty="0"/>
              <a:t> in detail to get an idea of the distinction between "</a:t>
            </a:r>
            <a:r>
              <a:rPr lang="en-US" dirty="0" err="1"/>
              <a:t>ViewModel</a:t>
            </a:r>
            <a:r>
              <a:rPr lang="en-US" dirty="0"/>
              <a:t>" and "Model"</a:t>
            </a:r>
            <a:endParaRPr lang="en-CA" dirty="0"/>
          </a:p>
        </p:txBody>
      </p:sp>
    </p:spTree>
    <p:extLst>
      <p:ext uri="{BB962C8B-B14F-4D97-AF65-F5344CB8AC3E}">
        <p14:creationId xmlns:p14="http://schemas.microsoft.com/office/powerpoint/2010/main" val="476481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5CCFB-BA7A-AC43-2563-9A5EDB37805F}"/>
              </a:ext>
            </a:extLst>
          </p:cNvPr>
          <p:cNvSpPr>
            <a:spLocks noGrp="1"/>
          </p:cNvSpPr>
          <p:nvPr>
            <p:ph type="title"/>
          </p:nvPr>
        </p:nvSpPr>
        <p:spPr/>
        <p:txBody>
          <a:bodyPr/>
          <a:lstStyle/>
          <a:p>
            <a:r>
              <a:rPr lang="en-US" dirty="0" err="1"/>
              <a:t>MongoDb</a:t>
            </a:r>
            <a:r>
              <a:rPr lang="en-US" dirty="0"/>
              <a:t> Plugin Installation</a:t>
            </a:r>
            <a:endParaRPr lang="en-CA" dirty="0"/>
          </a:p>
        </p:txBody>
      </p:sp>
      <p:sp>
        <p:nvSpPr>
          <p:cNvPr id="3" name="Content Placeholder 2">
            <a:extLst>
              <a:ext uri="{FF2B5EF4-FFF2-40B4-BE49-F238E27FC236}">
                <a16:creationId xmlns:a16="http://schemas.microsoft.com/office/drawing/2014/main" id="{8C709CE6-98B8-1BA5-47B2-DD615370A105}"/>
              </a:ext>
            </a:extLst>
          </p:cNvPr>
          <p:cNvSpPr>
            <a:spLocks noGrp="1"/>
          </p:cNvSpPr>
          <p:nvPr>
            <p:ph idx="1"/>
          </p:nvPr>
        </p:nvSpPr>
        <p:spPr>
          <a:xfrm>
            <a:off x="838200" y="1649779"/>
            <a:ext cx="10515600" cy="5407513"/>
          </a:xfrm>
        </p:spPr>
        <p:txBody>
          <a:bodyPr>
            <a:normAutofit fontScale="70000" lnSpcReduction="20000"/>
          </a:bodyPr>
          <a:lstStyle/>
          <a:p>
            <a:r>
              <a:rPr lang="en-US" dirty="0"/>
              <a:t>In order to use </a:t>
            </a:r>
            <a:r>
              <a:rPr lang="en-US" dirty="0" err="1"/>
              <a:t>MongoDb</a:t>
            </a:r>
            <a:r>
              <a:rPr lang="en-US" dirty="0"/>
              <a:t> with our app, we need to install "Realm", </a:t>
            </a:r>
            <a:r>
              <a:rPr lang="en-US" dirty="0" err="1"/>
              <a:t>MongoDb's</a:t>
            </a:r>
            <a:r>
              <a:rPr lang="en-US" dirty="0"/>
              <a:t> plugin to support Kotlin Multiplatform</a:t>
            </a:r>
          </a:p>
          <a:p>
            <a:pPr lvl="1"/>
            <a:r>
              <a:rPr lang="en-US" dirty="0"/>
              <a:t>Installation instructions at this link.  Relevant instructions for us are below.  </a:t>
            </a:r>
            <a:r>
              <a:rPr lang="en-US" dirty="0">
                <a:hlinkClick r:id="rId2"/>
              </a:rPr>
              <a:t>https://www.mongodb.com/docs/realm/sdk/kotlin/install/#installation</a:t>
            </a:r>
            <a:endParaRPr lang="en-US" dirty="0"/>
          </a:p>
          <a:p>
            <a:r>
              <a:rPr lang="en-US" dirty="0"/>
              <a:t>Add the following to the "plugins" section in </a:t>
            </a:r>
            <a:r>
              <a:rPr lang="en-US" dirty="0" err="1"/>
              <a:t>build.gradle.kts</a:t>
            </a:r>
            <a:r>
              <a:rPr lang="en-US" dirty="0"/>
              <a:t> in shared/</a:t>
            </a:r>
            <a:r>
              <a:rPr lang="en-US" dirty="0" err="1"/>
              <a:t>commonMain</a:t>
            </a:r>
            <a:endParaRPr lang="en-US" dirty="0"/>
          </a:p>
          <a:p>
            <a:pPr lvl="1"/>
            <a:r>
              <a:rPr lang="en-US" dirty="0"/>
              <a:t>id("</a:t>
            </a:r>
            <a:r>
              <a:rPr lang="en-US" dirty="0" err="1"/>
              <a:t>io.realm.kotlin</a:t>
            </a:r>
            <a:r>
              <a:rPr lang="en-US" dirty="0"/>
              <a:t>") version "1.9.1"</a:t>
            </a:r>
          </a:p>
          <a:p>
            <a:pPr lvl="1"/>
            <a:endParaRPr lang="en-US" dirty="0"/>
          </a:p>
          <a:p>
            <a:r>
              <a:rPr lang="en-US" dirty="0"/>
              <a:t>If you scroll down further, you will see a section in the </a:t>
            </a:r>
            <a:r>
              <a:rPr lang="en-US" dirty="0" err="1"/>
              <a:t>build.gradle.kts</a:t>
            </a:r>
            <a:r>
              <a:rPr lang="en-US" dirty="0"/>
              <a:t> that starts with the following</a:t>
            </a:r>
          </a:p>
          <a:p>
            <a:pPr marL="457200" lvl="1" indent="0">
              <a:buNone/>
            </a:pPr>
            <a:r>
              <a:rPr lang="en-US" dirty="0"/>
              <a:t> </a:t>
            </a:r>
            <a:r>
              <a:rPr lang="en-US" dirty="0" err="1"/>
              <a:t>sourceSets</a:t>
            </a:r>
            <a:r>
              <a:rPr lang="en-US" dirty="0"/>
              <a:t> {</a:t>
            </a:r>
          </a:p>
          <a:p>
            <a:pPr marL="457200" lvl="1" indent="0">
              <a:buNone/>
            </a:pPr>
            <a:r>
              <a:rPr lang="en-US" dirty="0"/>
              <a:t>        </a:t>
            </a:r>
            <a:r>
              <a:rPr lang="en-US" dirty="0" err="1"/>
              <a:t>val</a:t>
            </a:r>
            <a:r>
              <a:rPr lang="en-US" dirty="0"/>
              <a:t> </a:t>
            </a:r>
            <a:r>
              <a:rPr lang="en-US" dirty="0" err="1"/>
              <a:t>commonMain</a:t>
            </a:r>
            <a:r>
              <a:rPr lang="en-US" dirty="0"/>
              <a:t> by getting {</a:t>
            </a:r>
          </a:p>
          <a:p>
            <a:pPr marL="457200" lvl="1" indent="0">
              <a:buNone/>
            </a:pPr>
            <a:r>
              <a:rPr lang="en-US" dirty="0"/>
              <a:t>            dependencies {</a:t>
            </a:r>
          </a:p>
          <a:p>
            <a:r>
              <a:rPr lang="en-US" dirty="0"/>
              <a:t>Add the following to that </a:t>
            </a:r>
            <a:r>
              <a:rPr lang="en-US" b="1" dirty="0" err="1"/>
              <a:t>commonMain</a:t>
            </a:r>
            <a:r>
              <a:rPr lang="en-US" dirty="0"/>
              <a:t> "dependencies" section (make sure not to put it in a different dependencies section)</a:t>
            </a:r>
          </a:p>
          <a:p>
            <a:pPr lvl="1"/>
            <a:r>
              <a:rPr lang="en-US" dirty="0"/>
              <a:t>implementation("io.realm.kotlin:library-sync:1.9.1")</a:t>
            </a:r>
            <a:endParaRPr lang="en-CA" dirty="0"/>
          </a:p>
          <a:p>
            <a:r>
              <a:rPr lang="en-CA" dirty="0"/>
              <a:t>From the File menu, choose option "Sync Project with Gradle Files"</a:t>
            </a:r>
          </a:p>
          <a:p>
            <a:r>
              <a:rPr lang="en-CA" dirty="0"/>
              <a:t>This article has lots of information, but not everything is relevant directly since we are using the Voyager </a:t>
            </a:r>
            <a:r>
              <a:rPr lang="en-CA" dirty="0" err="1"/>
              <a:t>ScreenModel</a:t>
            </a:r>
            <a:r>
              <a:rPr lang="en-CA" dirty="0"/>
              <a:t> approach.</a:t>
            </a:r>
          </a:p>
          <a:p>
            <a:pPr lvl="1"/>
            <a:r>
              <a:rPr lang="en-CA" dirty="0">
                <a:hlinkClick r:id="rId3"/>
              </a:rPr>
              <a:t>https://www.mongodb.com/developer/products/realm/getting-started-kmm-flexiable-sync/#building-a-more-complex-app</a:t>
            </a:r>
            <a:r>
              <a:rPr lang="en-CA" dirty="0"/>
              <a:t> </a:t>
            </a:r>
          </a:p>
          <a:p>
            <a:pPr lvl="1"/>
            <a:endParaRPr lang="en-CA" dirty="0"/>
          </a:p>
          <a:p>
            <a:endParaRPr lang="en-CA" dirty="0"/>
          </a:p>
        </p:txBody>
      </p:sp>
    </p:spTree>
    <p:extLst>
      <p:ext uri="{BB962C8B-B14F-4D97-AF65-F5344CB8AC3E}">
        <p14:creationId xmlns:p14="http://schemas.microsoft.com/office/powerpoint/2010/main" val="3472715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00C1A-2667-9490-30DC-7594639730A7}"/>
              </a:ext>
            </a:extLst>
          </p:cNvPr>
          <p:cNvSpPr>
            <a:spLocks noGrp="1"/>
          </p:cNvSpPr>
          <p:nvPr>
            <p:ph type="title"/>
          </p:nvPr>
        </p:nvSpPr>
        <p:spPr/>
        <p:txBody>
          <a:bodyPr/>
          <a:lstStyle/>
          <a:p>
            <a:r>
              <a:rPr lang="en-US" dirty="0"/>
              <a:t>Realm</a:t>
            </a:r>
            <a:endParaRPr lang="en-CA" dirty="0"/>
          </a:p>
        </p:txBody>
      </p:sp>
      <p:sp>
        <p:nvSpPr>
          <p:cNvPr id="3" name="Content Placeholder 2">
            <a:extLst>
              <a:ext uri="{FF2B5EF4-FFF2-40B4-BE49-F238E27FC236}">
                <a16:creationId xmlns:a16="http://schemas.microsoft.com/office/drawing/2014/main" id="{8AB1B94B-57C9-ADE8-1885-3F882C4987B1}"/>
              </a:ext>
            </a:extLst>
          </p:cNvPr>
          <p:cNvSpPr>
            <a:spLocks noGrp="1"/>
          </p:cNvSpPr>
          <p:nvPr>
            <p:ph idx="1"/>
          </p:nvPr>
        </p:nvSpPr>
        <p:spPr/>
        <p:txBody>
          <a:bodyPr>
            <a:normAutofit fontScale="92500" lnSpcReduction="10000"/>
          </a:bodyPr>
          <a:lstStyle/>
          <a:p>
            <a:r>
              <a:rPr lang="en-US" dirty="0"/>
              <a:t>Realm Database is a reactive, object-oriented, cross-platform, mobile database:</a:t>
            </a:r>
          </a:p>
          <a:p>
            <a:pPr lvl="1"/>
            <a:r>
              <a:rPr lang="en-US" b="1" dirty="0"/>
              <a:t>Reactive</a:t>
            </a:r>
            <a:r>
              <a:rPr lang="en-US" dirty="0"/>
              <a:t>: query the current state of data and subscribe to state changes like the result of a query, or even changes to a single object.</a:t>
            </a:r>
          </a:p>
          <a:p>
            <a:pPr lvl="1"/>
            <a:r>
              <a:rPr lang="en-US" b="1" dirty="0"/>
              <a:t>Object-oriented</a:t>
            </a:r>
            <a:r>
              <a:rPr lang="en-US" dirty="0"/>
              <a:t>: organizes data as objects, rather than rows, documents, or columns.</a:t>
            </a:r>
          </a:p>
          <a:p>
            <a:pPr lvl="1"/>
            <a:r>
              <a:rPr lang="en-US" b="1" dirty="0"/>
              <a:t>Cross-platform</a:t>
            </a:r>
            <a:r>
              <a:rPr lang="en-US" dirty="0"/>
              <a:t>: use the same database on iOS, Android, Linux, macOS, or Windows. Just define a schema for each SDK you use.</a:t>
            </a:r>
          </a:p>
          <a:p>
            <a:pPr lvl="1"/>
            <a:r>
              <a:rPr lang="en-US" b="1" dirty="0"/>
              <a:t>Mobile</a:t>
            </a:r>
            <a:r>
              <a:rPr lang="en-US" dirty="0"/>
              <a:t>: designed for the low-power, battery-sensitive, real-time environment of a mobile device.</a:t>
            </a:r>
          </a:p>
          <a:p>
            <a:r>
              <a:rPr lang="en-US" dirty="0"/>
              <a:t>You can also synchronize data between Realm Database and MongoDB Atlas using Atlas Device Sync. </a:t>
            </a:r>
          </a:p>
          <a:p>
            <a:r>
              <a:rPr lang="en-US" dirty="0">
                <a:hlinkClick r:id="rId2"/>
              </a:rPr>
              <a:t>https://www.mongodb.com/docs/realm/sdk/kotlin/realm-database/</a:t>
            </a:r>
            <a:r>
              <a:rPr lang="en-US" dirty="0"/>
              <a:t> </a:t>
            </a:r>
          </a:p>
          <a:p>
            <a:endParaRPr lang="en-CA" dirty="0"/>
          </a:p>
        </p:txBody>
      </p:sp>
    </p:spTree>
    <p:extLst>
      <p:ext uri="{BB962C8B-B14F-4D97-AF65-F5344CB8AC3E}">
        <p14:creationId xmlns:p14="http://schemas.microsoft.com/office/powerpoint/2010/main" val="1337894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16410</TotalTime>
  <Words>2880</Words>
  <Application>Microsoft Office PowerPoint</Application>
  <PresentationFormat>Widescreen</PresentationFormat>
  <Paragraphs>265</Paragraphs>
  <Slides>36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Courier New</vt:lpstr>
      <vt:lpstr>Office Theme</vt:lpstr>
      <vt:lpstr>Related Technologies for Multiplatform Applications</vt:lpstr>
      <vt:lpstr>Objectives</vt:lpstr>
      <vt:lpstr>Navigation Bar</vt:lpstr>
      <vt:lpstr>MVVM – Model-View-ViewModel</vt:lpstr>
      <vt:lpstr>ScreenModel</vt:lpstr>
      <vt:lpstr>High-Level Idea</vt:lpstr>
      <vt:lpstr>Walkthrough</vt:lpstr>
      <vt:lpstr>MongoDb Plugin Installation</vt:lpstr>
      <vt:lpstr>Realm</vt:lpstr>
      <vt:lpstr>Schema</vt:lpstr>
      <vt:lpstr>Realm Object</vt:lpstr>
      <vt:lpstr>@PrimaryKey</vt:lpstr>
      <vt:lpstr>e.g., Frog class</vt:lpstr>
      <vt:lpstr>Open a Realm</vt:lpstr>
      <vt:lpstr>Writes</vt:lpstr>
      <vt:lpstr>"Create"</vt:lpstr>
      <vt:lpstr>Find</vt:lpstr>
      <vt:lpstr>Kotlin Coroutine</vt:lpstr>
      <vt:lpstr>Voyager – Screen model and Coroutine Scope</vt:lpstr>
      <vt:lpstr>Update</vt:lpstr>
      <vt:lpstr>Delete</vt:lpstr>
      <vt:lpstr>Later</vt:lpstr>
      <vt:lpstr>Sign in to MongoDb</vt:lpstr>
      <vt:lpstr>Setup MongoDb</vt:lpstr>
      <vt:lpstr>PowerPoint Presentation</vt:lpstr>
      <vt:lpstr>PowerPoint Presentation</vt:lpstr>
      <vt:lpstr>Mongo Atlas: Create Project</vt:lpstr>
      <vt:lpstr>PowerPoint Presentation</vt:lpstr>
      <vt:lpstr>PowerPoint Presentation</vt:lpstr>
      <vt:lpstr>PowerPoint Presentation</vt:lpstr>
      <vt:lpstr>Create an API key</vt:lpstr>
      <vt:lpstr>Create API Key</vt:lpstr>
      <vt:lpstr>Turn on API key authentication</vt:lpstr>
      <vt:lpstr>App ID</vt:lpstr>
      <vt:lpstr>PowerPoint Presentation</vt:lpstr>
      <vt:lpstr>Afternoon 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Talib Hussain</dc:creator>
  <cp:lastModifiedBy>Talib Hussain</cp:lastModifiedBy>
  <cp:revision>15</cp:revision>
  <dcterms:created xsi:type="dcterms:W3CDTF">2023-05-24T18:31:30Z</dcterms:created>
  <dcterms:modified xsi:type="dcterms:W3CDTF">2023-06-15T04:01:09Z</dcterms:modified>
</cp:coreProperties>
</file>