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64" r:id="rId3"/>
    <p:sldId id="1198" r:id="rId4"/>
    <p:sldId id="1199" r:id="rId5"/>
    <p:sldId id="1213" r:id="rId6"/>
    <p:sldId id="1192" r:id="rId7"/>
    <p:sldId id="1210" r:id="rId8"/>
    <p:sldId id="1200" r:id="rId9"/>
    <p:sldId id="1212" r:id="rId10"/>
    <p:sldId id="1214" r:id="rId11"/>
    <p:sldId id="1215" r:id="rId12"/>
    <p:sldId id="1189" r:id="rId13"/>
    <p:sldId id="1190" r:id="rId14"/>
    <p:sldId id="1211" r:id="rId15"/>
    <p:sldId id="1209" r:id="rId16"/>
    <p:sldId id="1158" r:id="rId17"/>
    <p:sldId id="1112" r:id="rId18"/>
    <p:sldId id="1137" r:id="rId19"/>
    <p:sldId id="1144" r:id="rId20"/>
    <p:sldId id="1138" r:id="rId21"/>
    <p:sldId id="1114" r:id="rId22"/>
    <p:sldId id="1134" r:id="rId23"/>
    <p:sldId id="1115" r:id="rId24"/>
    <p:sldId id="1129" r:id="rId25"/>
    <p:sldId id="1135" r:id="rId26"/>
    <p:sldId id="1116" r:id="rId27"/>
    <p:sldId id="1117" r:id="rId28"/>
    <p:sldId id="1121" r:id="rId29"/>
    <p:sldId id="1108" r:id="rId30"/>
    <p:sldId id="1104" r:id="rId31"/>
    <p:sldId id="1103" r:id="rId32"/>
    <p:sldId id="110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C5D4"/>
    <a:srgbClr val="25EBF9"/>
    <a:srgbClr val="263E49"/>
    <a:srgbClr val="1225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BD21A2-04AC-40E2-8F64-D035378B8E4A}" v="3" dt="2023-06-17T00:44:09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4" autoAdjust="0"/>
    <p:restoredTop sz="91024" autoAdjust="0"/>
  </p:normalViewPr>
  <p:slideViewPr>
    <p:cSldViewPr snapToGrid="0">
      <p:cViewPr varScale="1">
        <p:scale>
          <a:sx n="80" d="100"/>
          <a:sy n="80" d="100"/>
        </p:scale>
        <p:origin x="1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171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ib Hussain" userId="46b98cda-295a-48d7-b453-399bdc7c0d7d" providerId="ADAL" clId="{BCBD21A2-04AC-40E2-8F64-D035378B8E4A}"/>
    <pc:docChg chg="undo custSel addSld delSld modSld sldOrd">
      <pc:chgData name="Talib Hussain" userId="46b98cda-295a-48d7-b453-399bdc7c0d7d" providerId="ADAL" clId="{BCBD21A2-04AC-40E2-8F64-D035378B8E4A}" dt="2023-06-17T00:56:07.972" v="1379" actId="27636"/>
      <pc:docMkLst>
        <pc:docMk/>
      </pc:docMkLst>
      <pc:sldChg chg="modSp mod">
        <pc:chgData name="Talib Hussain" userId="46b98cda-295a-48d7-b453-399bdc7c0d7d" providerId="ADAL" clId="{BCBD21A2-04AC-40E2-8F64-D035378B8E4A}" dt="2023-06-17T00:53:59.139" v="1321" actId="20577"/>
        <pc:sldMkLst>
          <pc:docMk/>
          <pc:sldMk cId="977274367" sldId="256"/>
        </pc:sldMkLst>
        <pc:spChg chg="mod">
          <ac:chgData name="Talib Hussain" userId="46b98cda-295a-48d7-b453-399bdc7c0d7d" providerId="ADAL" clId="{BCBD21A2-04AC-40E2-8F64-D035378B8E4A}" dt="2023-06-17T00:53:59.139" v="1321" actId="20577"/>
          <ac:spMkLst>
            <pc:docMk/>
            <pc:sldMk cId="977274367" sldId="256"/>
            <ac:spMk id="3" creationId="{3BF5BA31-765E-4658-93D7-D508FF1B9E5A}"/>
          </ac:spMkLst>
        </pc:spChg>
      </pc:sldChg>
      <pc:sldChg chg="modSp mod">
        <pc:chgData name="Talib Hussain" userId="46b98cda-295a-48d7-b453-399bdc7c0d7d" providerId="ADAL" clId="{BCBD21A2-04AC-40E2-8F64-D035378B8E4A}" dt="2023-06-17T00:56:07.972" v="1379" actId="27636"/>
        <pc:sldMkLst>
          <pc:docMk/>
          <pc:sldMk cId="3071494194" sldId="364"/>
        </pc:sldMkLst>
        <pc:spChg chg="mod">
          <ac:chgData name="Talib Hussain" userId="46b98cda-295a-48d7-b453-399bdc7c0d7d" providerId="ADAL" clId="{BCBD21A2-04AC-40E2-8F64-D035378B8E4A}" dt="2023-06-17T00:56:07.972" v="1379" actId="27636"/>
          <ac:spMkLst>
            <pc:docMk/>
            <pc:sldMk cId="3071494194" sldId="364"/>
            <ac:spMk id="3" creationId="{304889B8-8B2C-45E1-8ADA-DE327654B841}"/>
          </ac:spMkLst>
        </pc:spChg>
      </pc:sldChg>
      <pc:sldChg chg="del">
        <pc:chgData name="Talib Hussain" userId="46b98cda-295a-48d7-b453-399bdc7c0d7d" providerId="ADAL" clId="{BCBD21A2-04AC-40E2-8F64-D035378B8E4A}" dt="2023-06-17T00:44:46.311" v="419" actId="47"/>
        <pc:sldMkLst>
          <pc:docMk/>
          <pc:sldMk cId="1773895971" sldId="1139"/>
        </pc:sldMkLst>
      </pc:sldChg>
      <pc:sldChg chg="del">
        <pc:chgData name="Talib Hussain" userId="46b98cda-295a-48d7-b453-399bdc7c0d7d" providerId="ADAL" clId="{BCBD21A2-04AC-40E2-8F64-D035378B8E4A}" dt="2023-06-17T00:44:46.311" v="419" actId="47"/>
        <pc:sldMkLst>
          <pc:docMk/>
          <pc:sldMk cId="3472715325" sldId="1143"/>
        </pc:sldMkLst>
      </pc:sldChg>
      <pc:sldChg chg="modSp mod">
        <pc:chgData name="Talib Hussain" userId="46b98cda-295a-48d7-b453-399bdc7c0d7d" providerId="ADAL" clId="{BCBD21A2-04AC-40E2-8F64-D035378B8E4A}" dt="2023-06-17T00:45:11.677" v="517" actId="20577"/>
        <pc:sldMkLst>
          <pc:docMk/>
          <pc:sldMk cId="3538336580" sldId="1158"/>
        </pc:sldMkLst>
        <pc:spChg chg="mod">
          <ac:chgData name="Talib Hussain" userId="46b98cda-295a-48d7-b453-399bdc7c0d7d" providerId="ADAL" clId="{BCBD21A2-04AC-40E2-8F64-D035378B8E4A}" dt="2023-06-17T00:45:11.677" v="517" actId="20577"/>
          <ac:spMkLst>
            <pc:docMk/>
            <pc:sldMk cId="3538336580" sldId="1158"/>
            <ac:spMk id="5" creationId="{4152E50D-0525-1A63-C5EC-D46D57411D0E}"/>
          </ac:spMkLst>
        </pc:spChg>
      </pc:sldChg>
      <pc:sldChg chg="del">
        <pc:chgData name="Talib Hussain" userId="46b98cda-295a-48d7-b453-399bdc7c0d7d" providerId="ADAL" clId="{BCBD21A2-04AC-40E2-8F64-D035378B8E4A}" dt="2023-06-17T00:44:46.311" v="419" actId="47"/>
        <pc:sldMkLst>
          <pc:docMk/>
          <pc:sldMk cId="1325544799" sldId="1159"/>
        </pc:sldMkLst>
      </pc:sldChg>
      <pc:sldChg chg="del">
        <pc:chgData name="Talib Hussain" userId="46b98cda-295a-48d7-b453-399bdc7c0d7d" providerId="ADAL" clId="{BCBD21A2-04AC-40E2-8F64-D035378B8E4A}" dt="2023-06-17T00:44:46.311" v="419" actId="47"/>
        <pc:sldMkLst>
          <pc:docMk/>
          <pc:sldMk cId="1337894081" sldId="1160"/>
        </pc:sldMkLst>
      </pc:sldChg>
      <pc:sldChg chg="del">
        <pc:chgData name="Talib Hussain" userId="46b98cda-295a-48d7-b453-399bdc7c0d7d" providerId="ADAL" clId="{BCBD21A2-04AC-40E2-8F64-D035378B8E4A}" dt="2023-06-17T00:44:46.311" v="419" actId="47"/>
        <pc:sldMkLst>
          <pc:docMk/>
          <pc:sldMk cId="2897732188" sldId="1161"/>
        </pc:sldMkLst>
      </pc:sldChg>
      <pc:sldChg chg="del">
        <pc:chgData name="Talib Hussain" userId="46b98cda-295a-48d7-b453-399bdc7c0d7d" providerId="ADAL" clId="{BCBD21A2-04AC-40E2-8F64-D035378B8E4A}" dt="2023-06-17T00:44:46.311" v="419" actId="47"/>
        <pc:sldMkLst>
          <pc:docMk/>
          <pc:sldMk cId="1121629624" sldId="1162"/>
        </pc:sldMkLst>
      </pc:sldChg>
      <pc:sldChg chg="del">
        <pc:chgData name="Talib Hussain" userId="46b98cda-295a-48d7-b453-399bdc7c0d7d" providerId="ADAL" clId="{BCBD21A2-04AC-40E2-8F64-D035378B8E4A}" dt="2023-06-17T00:44:46.311" v="419" actId="47"/>
        <pc:sldMkLst>
          <pc:docMk/>
          <pc:sldMk cId="3192291562" sldId="1163"/>
        </pc:sldMkLst>
      </pc:sldChg>
      <pc:sldChg chg="del">
        <pc:chgData name="Talib Hussain" userId="46b98cda-295a-48d7-b453-399bdc7c0d7d" providerId="ADAL" clId="{BCBD21A2-04AC-40E2-8F64-D035378B8E4A}" dt="2023-06-17T00:44:46.311" v="419" actId="47"/>
        <pc:sldMkLst>
          <pc:docMk/>
          <pc:sldMk cId="2345948393" sldId="1164"/>
        </pc:sldMkLst>
      </pc:sldChg>
      <pc:sldChg chg="del">
        <pc:chgData name="Talib Hussain" userId="46b98cda-295a-48d7-b453-399bdc7c0d7d" providerId="ADAL" clId="{BCBD21A2-04AC-40E2-8F64-D035378B8E4A}" dt="2023-06-17T00:44:46.311" v="419" actId="47"/>
        <pc:sldMkLst>
          <pc:docMk/>
          <pc:sldMk cId="3266261736" sldId="1165"/>
        </pc:sldMkLst>
      </pc:sldChg>
      <pc:sldChg chg="del">
        <pc:chgData name="Talib Hussain" userId="46b98cda-295a-48d7-b453-399bdc7c0d7d" providerId="ADAL" clId="{BCBD21A2-04AC-40E2-8F64-D035378B8E4A}" dt="2023-06-17T00:44:46.311" v="419" actId="47"/>
        <pc:sldMkLst>
          <pc:docMk/>
          <pc:sldMk cId="466798639" sldId="1166"/>
        </pc:sldMkLst>
      </pc:sldChg>
      <pc:sldChg chg="del">
        <pc:chgData name="Talib Hussain" userId="46b98cda-295a-48d7-b453-399bdc7c0d7d" providerId="ADAL" clId="{BCBD21A2-04AC-40E2-8F64-D035378B8E4A}" dt="2023-06-17T00:44:46.311" v="419" actId="47"/>
        <pc:sldMkLst>
          <pc:docMk/>
          <pc:sldMk cId="3346372155" sldId="1167"/>
        </pc:sldMkLst>
      </pc:sldChg>
      <pc:sldChg chg="del">
        <pc:chgData name="Talib Hussain" userId="46b98cda-295a-48d7-b453-399bdc7c0d7d" providerId="ADAL" clId="{BCBD21A2-04AC-40E2-8F64-D035378B8E4A}" dt="2023-06-17T00:44:46.311" v="419" actId="47"/>
        <pc:sldMkLst>
          <pc:docMk/>
          <pc:sldMk cId="1463877281" sldId="1168"/>
        </pc:sldMkLst>
      </pc:sldChg>
      <pc:sldChg chg="del">
        <pc:chgData name="Talib Hussain" userId="46b98cda-295a-48d7-b453-399bdc7c0d7d" providerId="ADAL" clId="{BCBD21A2-04AC-40E2-8F64-D035378B8E4A}" dt="2023-06-17T00:44:46.311" v="419" actId="47"/>
        <pc:sldMkLst>
          <pc:docMk/>
          <pc:sldMk cId="673880119" sldId="1169"/>
        </pc:sldMkLst>
      </pc:sldChg>
      <pc:sldChg chg="del">
        <pc:chgData name="Talib Hussain" userId="46b98cda-295a-48d7-b453-399bdc7c0d7d" providerId="ADAL" clId="{BCBD21A2-04AC-40E2-8F64-D035378B8E4A}" dt="2023-06-17T00:44:46.311" v="419" actId="47"/>
        <pc:sldMkLst>
          <pc:docMk/>
          <pc:sldMk cId="1369900882" sldId="1170"/>
        </pc:sldMkLst>
      </pc:sldChg>
      <pc:sldChg chg="del">
        <pc:chgData name="Talib Hussain" userId="46b98cda-295a-48d7-b453-399bdc7c0d7d" providerId="ADAL" clId="{BCBD21A2-04AC-40E2-8F64-D035378B8E4A}" dt="2023-06-17T00:44:46.311" v="419" actId="47"/>
        <pc:sldMkLst>
          <pc:docMk/>
          <pc:sldMk cId="1918224206" sldId="1171"/>
        </pc:sldMkLst>
      </pc:sldChg>
      <pc:sldChg chg="del">
        <pc:chgData name="Talib Hussain" userId="46b98cda-295a-48d7-b453-399bdc7c0d7d" providerId="ADAL" clId="{BCBD21A2-04AC-40E2-8F64-D035378B8E4A}" dt="2023-06-17T00:44:46.311" v="419" actId="47"/>
        <pc:sldMkLst>
          <pc:docMk/>
          <pc:sldMk cId="2111306984" sldId="1172"/>
        </pc:sldMkLst>
      </pc:sldChg>
      <pc:sldChg chg="del">
        <pc:chgData name="Talib Hussain" userId="46b98cda-295a-48d7-b453-399bdc7c0d7d" providerId="ADAL" clId="{BCBD21A2-04AC-40E2-8F64-D035378B8E4A}" dt="2023-06-17T00:44:46.311" v="419" actId="47"/>
        <pc:sldMkLst>
          <pc:docMk/>
          <pc:sldMk cId="1558017380" sldId="1173"/>
        </pc:sldMkLst>
      </pc:sldChg>
      <pc:sldChg chg="del">
        <pc:chgData name="Talib Hussain" userId="46b98cda-295a-48d7-b453-399bdc7c0d7d" providerId="ADAL" clId="{BCBD21A2-04AC-40E2-8F64-D035378B8E4A}" dt="2023-06-17T00:44:46.311" v="419" actId="47"/>
        <pc:sldMkLst>
          <pc:docMk/>
          <pc:sldMk cId="2673710156" sldId="1174"/>
        </pc:sldMkLst>
      </pc:sldChg>
      <pc:sldChg chg="del">
        <pc:chgData name="Talib Hussain" userId="46b98cda-295a-48d7-b453-399bdc7c0d7d" providerId="ADAL" clId="{BCBD21A2-04AC-40E2-8F64-D035378B8E4A}" dt="2023-06-17T00:44:46.311" v="419" actId="47"/>
        <pc:sldMkLst>
          <pc:docMk/>
          <pc:sldMk cId="219729024" sldId="1175"/>
        </pc:sldMkLst>
      </pc:sldChg>
      <pc:sldChg chg="del">
        <pc:chgData name="Talib Hussain" userId="46b98cda-295a-48d7-b453-399bdc7c0d7d" providerId="ADAL" clId="{BCBD21A2-04AC-40E2-8F64-D035378B8E4A}" dt="2023-06-17T00:44:46.311" v="419" actId="47"/>
        <pc:sldMkLst>
          <pc:docMk/>
          <pc:sldMk cId="1606114466" sldId="1176"/>
        </pc:sldMkLst>
      </pc:sldChg>
      <pc:sldChg chg="del">
        <pc:chgData name="Talib Hussain" userId="46b98cda-295a-48d7-b453-399bdc7c0d7d" providerId="ADAL" clId="{BCBD21A2-04AC-40E2-8F64-D035378B8E4A}" dt="2023-06-17T00:44:46.311" v="419" actId="47"/>
        <pc:sldMkLst>
          <pc:docMk/>
          <pc:sldMk cId="481769858" sldId="1177"/>
        </pc:sldMkLst>
      </pc:sldChg>
      <pc:sldChg chg="del">
        <pc:chgData name="Talib Hussain" userId="46b98cda-295a-48d7-b453-399bdc7c0d7d" providerId="ADAL" clId="{BCBD21A2-04AC-40E2-8F64-D035378B8E4A}" dt="2023-06-17T00:44:46.311" v="419" actId="47"/>
        <pc:sldMkLst>
          <pc:docMk/>
          <pc:sldMk cId="2424381625" sldId="1178"/>
        </pc:sldMkLst>
      </pc:sldChg>
      <pc:sldChg chg="del">
        <pc:chgData name="Talib Hussain" userId="46b98cda-295a-48d7-b453-399bdc7c0d7d" providerId="ADAL" clId="{BCBD21A2-04AC-40E2-8F64-D035378B8E4A}" dt="2023-06-17T00:44:46.311" v="419" actId="47"/>
        <pc:sldMkLst>
          <pc:docMk/>
          <pc:sldMk cId="1551830597" sldId="1179"/>
        </pc:sldMkLst>
      </pc:sldChg>
      <pc:sldChg chg="del">
        <pc:chgData name="Talib Hussain" userId="46b98cda-295a-48d7-b453-399bdc7c0d7d" providerId="ADAL" clId="{BCBD21A2-04AC-40E2-8F64-D035378B8E4A}" dt="2023-06-17T00:44:46.311" v="419" actId="47"/>
        <pc:sldMkLst>
          <pc:docMk/>
          <pc:sldMk cId="2794380394" sldId="1180"/>
        </pc:sldMkLst>
      </pc:sldChg>
      <pc:sldChg chg="del">
        <pc:chgData name="Talib Hussain" userId="46b98cda-295a-48d7-b453-399bdc7c0d7d" providerId="ADAL" clId="{BCBD21A2-04AC-40E2-8F64-D035378B8E4A}" dt="2023-06-17T00:44:46.311" v="419" actId="47"/>
        <pc:sldMkLst>
          <pc:docMk/>
          <pc:sldMk cId="3443316047" sldId="1181"/>
        </pc:sldMkLst>
      </pc:sldChg>
      <pc:sldChg chg="del">
        <pc:chgData name="Talib Hussain" userId="46b98cda-295a-48d7-b453-399bdc7c0d7d" providerId="ADAL" clId="{BCBD21A2-04AC-40E2-8F64-D035378B8E4A}" dt="2023-06-17T00:44:46.311" v="419" actId="47"/>
        <pc:sldMkLst>
          <pc:docMk/>
          <pc:sldMk cId="2518425853" sldId="1182"/>
        </pc:sldMkLst>
      </pc:sldChg>
      <pc:sldChg chg="del">
        <pc:chgData name="Talib Hussain" userId="46b98cda-295a-48d7-b453-399bdc7c0d7d" providerId="ADAL" clId="{BCBD21A2-04AC-40E2-8F64-D035378B8E4A}" dt="2023-06-17T00:44:46.311" v="419" actId="47"/>
        <pc:sldMkLst>
          <pc:docMk/>
          <pc:sldMk cId="3628076622" sldId="1183"/>
        </pc:sldMkLst>
      </pc:sldChg>
      <pc:sldChg chg="del">
        <pc:chgData name="Talib Hussain" userId="46b98cda-295a-48d7-b453-399bdc7c0d7d" providerId="ADAL" clId="{BCBD21A2-04AC-40E2-8F64-D035378B8E4A}" dt="2023-06-17T00:44:46.311" v="419" actId="47"/>
        <pc:sldMkLst>
          <pc:docMk/>
          <pc:sldMk cId="1336404724" sldId="1184"/>
        </pc:sldMkLst>
      </pc:sldChg>
      <pc:sldChg chg="del">
        <pc:chgData name="Talib Hussain" userId="46b98cda-295a-48d7-b453-399bdc7c0d7d" providerId="ADAL" clId="{BCBD21A2-04AC-40E2-8F64-D035378B8E4A}" dt="2023-06-17T00:44:46.311" v="419" actId="47"/>
        <pc:sldMkLst>
          <pc:docMk/>
          <pc:sldMk cId="2752990133" sldId="1185"/>
        </pc:sldMkLst>
      </pc:sldChg>
      <pc:sldChg chg="del">
        <pc:chgData name="Talib Hussain" userId="46b98cda-295a-48d7-b453-399bdc7c0d7d" providerId="ADAL" clId="{BCBD21A2-04AC-40E2-8F64-D035378B8E4A}" dt="2023-06-17T00:44:46.311" v="419" actId="47"/>
        <pc:sldMkLst>
          <pc:docMk/>
          <pc:sldMk cId="375170992" sldId="1186"/>
        </pc:sldMkLst>
      </pc:sldChg>
      <pc:sldChg chg="del">
        <pc:chgData name="Talib Hussain" userId="46b98cda-295a-48d7-b453-399bdc7c0d7d" providerId="ADAL" clId="{BCBD21A2-04AC-40E2-8F64-D035378B8E4A}" dt="2023-06-17T00:44:46.311" v="419" actId="47"/>
        <pc:sldMkLst>
          <pc:docMk/>
          <pc:sldMk cId="1301004472" sldId="1187"/>
        </pc:sldMkLst>
      </pc:sldChg>
      <pc:sldChg chg="del">
        <pc:chgData name="Talib Hussain" userId="46b98cda-295a-48d7-b453-399bdc7c0d7d" providerId="ADAL" clId="{BCBD21A2-04AC-40E2-8F64-D035378B8E4A}" dt="2023-06-17T00:44:46.311" v="419" actId="47"/>
        <pc:sldMkLst>
          <pc:docMk/>
          <pc:sldMk cId="1646302461" sldId="1188"/>
        </pc:sldMkLst>
      </pc:sldChg>
      <pc:sldChg chg="modSp add mod ord">
        <pc:chgData name="Talib Hussain" userId="46b98cda-295a-48d7-b453-399bdc7c0d7d" providerId="ADAL" clId="{BCBD21A2-04AC-40E2-8F64-D035378B8E4A}" dt="2023-06-17T00:44:17.460" v="407" actId="20577"/>
        <pc:sldMkLst>
          <pc:docMk/>
          <pc:sldMk cId="1848762953" sldId="1189"/>
        </pc:sldMkLst>
        <pc:spChg chg="mod">
          <ac:chgData name="Talib Hussain" userId="46b98cda-295a-48d7-b453-399bdc7c0d7d" providerId="ADAL" clId="{BCBD21A2-04AC-40E2-8F64-D035378B8E4A}" dt="2023-06-17T00:44:17.460" v="407" actId="20577"/>
          <ac:spMkLst>
            <pc:docMk/>
            <pc:sldMk cId="1848762953" sldId="1189"/>
            <ac:spMk id="2" creationId="{381046D5-0087-86B8-94D6-98695967EDAF}"/>
          </ac:spMkLst>
        </pc:spChg>
      </pc:sldChg>
      <pc:sldChg chg="del">
        <pc:chgData name="Talib Hussain" userId="46b98cda-295a-48d7-b453-399bdc7c0d7d" providerId="ADAL" clId="{BCBD21A2-04AC-40E2-8F64-D035378B8E4A}" dt="2023-06-17T00:43:57.756" v="396" actId="2696"/>
        <pc:sldMkLst>
          <pc:docMk/>
          <pc:sldMk cId="3478907127" sldId="1189"/>
        </pc:sldMkLst>
      </pc:sldChg>
      <pc:sldChg chg="modSp add mod ord">
        <pc:chgData name="Talib Hussain" userId="46b98cda-295a-48d7-b453-399bdc7c0d7d" providerId="ADAL" clId="{BCBD21A2-04AC-40E2-8F64-D035378B8E4A}" dt="2023-06-17T00:44:23.909" v="417" actId="20577"/>
        <pc:sldMkLst>
          <pc:docMk/>
          <pc:sldMk cId="1669698428" sldId="1190"/>
        </pc:sldMkLst>
        <pc:spChg chg="mod">
          <ac:chgData name="Talib Hussain" userId="46b98cda-295a-48d7-b453-399bdc7c0d7d" providerId="ADAL" clId="{BCBD21A2-04AC-40E2-8F64-D035378B8E4A}" dt="2023-06-17T00:44:23.909" v="417" actId="20577"/>
          <ac:spMkLst>
            <pc:docMk/>
            <pc:sldMk cId="1669698428" sldId="1190"/>
            <ac:spMk id="2" creationId="{D2E88267-1C4C-C30B-DCD9-B8AA303C0FA0}"/>
          </ac:spMkLst>
        </pc:spChg>
      </pc:sldChg>
      <pc:sldChg chg="del">
        <pc:chgData name="Talib Hussain" userId="46b98cda-295a-48d7-b453-399bdc7c0d7d" providerId="ADAL" clId="{BCBD21A2-04AC-40E2-8F64-D035378B8E4A}" dt="2023-06-17T00:43:57.756" v="396" actId="2696"/>
        <pc:sldMkLst>
          <pc:docMk/>
          <pc:sldMk cId="3205784228" sldId="1190"/>
        </pc:sldMkLst>
      </pc:sldChg>
      <pc:sldChg chg="del">
        <pc:chgData name="Talib Hussain" userId="46b98cda-295a-48d7-b453-399bdc7c0d7d" providerId="ADAL" clId="{BCBD21A2-04AC-40E2-8F64-D035378B8E4A}" dt="2023-06-17T00:44:46.311" v="419" actId="47"/>
        <pc:sldMkLst>
          <pc:docMk/>
          <pc:sldMk cId="1851764867" sldId="1191"/>
        </pc:sldMkLst>
      </pc:sldChg>
      <pc:sldChg chg="del">
        <pc:chgData name="Talib Hussain" userId="46b98cda-295a-48d7-b453-399bdc7c0d7d" providerId="ADAL" clId="{BCBD21A2-04AC-40E2-8F64-D035378B8E4A}" dt="2023-06-17T00:44:46.311" v="419" actId="47"/>
        <pc:sldMkLst>
          <pc:docMk/>
          <pc:sldMk cId="875796888" sldId="1201"/>
        </pc:sldMkLst>
      </pc:sldChg>
      <pc:sldChg chg="del">
        <pc:chgData name="Talib Hussain" userId="46b98cda-295a-48d7-b453-399bdc7c0d7d" providerId="ADAL" clId="{BCBD21A2-04AC-40E2-8F64-D035378B8E4A}" dt="2023-06-17T00:44:46.311" v="419" actId="47"/>
        <pc:sldMkLst>
          <pc:docMk/>
          <pc:sldMk cId="2688024985" sldId="1202"/>
        </pc:sldMkLst>
      </pc:sldChg>
      <pc:sldChg chg="del">
        <pc:chgData name="Talib Hussain" userId="46b98cda-295a-48d7-b453-399bdc7c0d7d" providerId="ADAL" clId="{BCBD21A2-04AC-40E2-8F64-D035378B8E4A}" dt="2023-06-17T00:44:46.311" v="419" actId="47"/>
        <pc:sldMkLst>
          <pc:docMk/>
          <pc:sldMk cId="1556853441" sldId="1203"/>
        </pc:sldMkLst>
      </pc:sldChg>
      <pc:sldChg chg="del">
        <pc:chgData name="Talib Hussain" userId="46b98cda-295a-48d7-b453-399bdc7c0d7d" providerId="ADAL" clId="{BCBD21A2-04AC-40E2-8F64-D035378B8E4A}" dt="2023-06-17T00:44:46.311" v="419" actId="47"/>
        <pc:sldMkLst>
          <pc:docMk/>
          <pc:sldMk cId="2273306522" sldId="1204"/>
        </pc:sldMkLst>
      </pc:sldChg>
      <pc:sldChg chg="del">
        <pc:chgData name="Talib Hussain" userId="46b98cda-295a-48d7-b453-399bdc7c0d7d" providerId="ADAL" clId="{BCBD21A2-04AC-40E2-8F64-D035378B8E4A}" dt="2023-06-17T00:44:46.311" v="419" actId="47"/>
        <pc:sldMkLst>
          <pc:docMk/>
          <pc:sldMk cId="1874708267" sldId="1205"/>
        </pc:sldMkLst>
      </pc:sldChg>
      <pc:sldChg chg="del">
        <pc:chgData name="Talib Hussain" userId="46b98cda-295a-48d7-b453-399bdc7c0d7d" providerId="ADAL" clId="{BCBD21A2-04AC-40E2-8F64-D035378B8E4A}" dt="2023-06-17T00:44:46.311" v="419" actId="47"/>
        <pc:sldMkLst>
          <pc:docMk/>
          <pc:sldMk cId="3229576053" sldId="1206"/>
        </pc:sldMkLst>
      </pc:sldChg>
      <pc:sldChg chg="del">
        <pc:chgData name="Talib Hussain" userId="46b98cda-295a-48d7-b453-399bdc7c0d7d" providerId="ADAL" clId="{BCBD21A2-04AC-40E2-8F64-D035378B8E4A}" dt="2023-06-17T00:44:46.311" v="419" actId="47"/>
        <pc:sldMkLst>
          <pc:docMk/>
          <pc:sldMk cId="302378354" sldId="1207"/>
        </pc:sldMkLst>
      </pc:sldChg>
      <pc:sldChg chg="del">
        <pc:chgData name="Talib Hussain" userId="46b98cda-295a-48d7-b453-399bdc7c0d7d" providerId="ADAL" clId="{BCBD21A2-04AC-40E2-8F64-D035378B8E4A}" dt="2023-06-17T00:44:29.682" v="418" actId="47"/>
        <pc:sldMkLst>
          <pc:docMk/>
          <pc:sldMk cId="968732917" sldId="1208"/>
        </pc:sldMkLst>
      </pc:sldChg>
      <pc:sldChg chg="modSp mod">
        <pc:chgData name="Talib Hussain" userId="46b98cda-295a-48d7-b453-399bdc7c0d7d" providerId="ADAL" clId="{BCBD21A2-04AC-40E2-8F64-D035378B8E4A}" dt="2023-06-17T00:43:04.681" v="395" actId="20577"/>
        <pc:sldMkLst>
          <pc:docMk/>
          <pc:sldMk cId="167395700" sldId="1209"/>
        </pc:sldMkLst>
        <pc:spChg chg="mod">
          <ac:chgData name="Talib Hussain" userId="46b98cda-295a-48d7-b453-399bdc7c0d7d" providerId="ADAL" clId="{BCBD21A2-04AC-40E2-8F64-D035378B8E4A}" dt="2023-06-17T00:42:01.513" v="217" actId="20577"/>
          <ac:spMkLst>
            <pc:docMk/>
            <pc:sldMk cId="167395700" sldId="1209"/>
            <ac:spMk id="2" creationId="{1E837203-072D-3C6E-7234-7337FCB6BF3C}"/>
          </ac:spMkLst>
        </pc:spChg>
        <pc:spChg chg="mod">
          <ac:chgData name="Talib Hussain" userId="46b98cda-295a-48d7-b453-399bdc7c0d7d" providerId="ADAL" clId="{BCBD21A2-04AC-40E2-8F64-D035378B8E4A}" dt="2023-06-17T00:43:04.681" v="395" actId="20577"/>
          <ac:spMkLst>
            <pc:docMk/>
            <pc:sldMk cId="167395700" sldId="1209"/>
            <ac:spMk id="3" creationId="{17B9499C-35E5-838A-A916-0DF37986A0DD}"/>
          </ac:spMkLst>
        </pc:spChg>
      </pc:sldChg>
      <pc:sldChg chg="modSp mod">
        <pc:chgData name="Talib Hussain" userId="46b98cda-295a-48d7-b453-399bdc7c0d7d" providerId="ADAL" clId="{BCBD21A2-04AC-40E2-8F64-D035378B8E4A}" dt="2023-06-17T00:53:13.078" v="1270" actId="27636"/>
        <pc:sldMkLst>
          <pc:docMk/>
          <pc:sldMk cId="3504782038" sldId="1211"/>
        </pc:sldMkLst>
        <pc:spChg chg="mod">
          <ac:chgData name="Talib Hussain" userId="46b98cda-295a-48d7-b453-399bdc7c0d7d" providerId="ADAL" clId="{BCBD21A2-04AC-40E2-8F64-D035378B8E4A}" dt="2023-06-17T00:53:13.078" v="1270" actId="27636"/>
          <ac:spMkLst>
            <pc:docMk/>
            <pc:sldMk cId="3504782038" sldId="1211"/>
            <ac:spMk id="3" creationId="{45232416-4186-16E8-EBBC-76EC76EB0765}"/>
          </ac:spMkLst>
        </pc:spChg>
      </pc:sldChg>
      <pc:sldChg chg="modSp mod ord">
        <pc:chgData name="Talib Hussain" userId="46b98cda-295a-48d7-b453-399bdc7c0d7d" providerId="ADAL" clId="{BCBD21A2-04AC-40E2-8F64-D035378B8E4A}" dt="2023-06-17T00:50:16.187" v="981" actId="962"/>
        <pc:sldMkLst>
          <pc:docMk/>
          <pc:sldMk cId="2832263102" sldId="1212"/>
        </pc:sldMkLst>
        <pc:spChg chg="mod">
          <ac:chgData name="Talib Hussain" userId="46b98cda-295a-48d7-b453-399bdc7c0d7d" providerId="ADAL" clId="{BCBD21A2-04AC-40E2-8F64-D035378B8E4A}" dt="2023-06-17T00:49:43.942" v="807" actId="20577"/>
          <ac:spMkLst>
            <pc:docMk/>
            <pc:sldMk cId="2832263102" sldId="1212"/>
            <ac:spMk id="2" creationId="{3DE78B2C-FAF9-0F82-604C-62E2C3A90580}"/>
          </ac:spMkLst>
        </pc:spChg>
        <pc:picChg chg="mod">
          <ac:chgData name="Talib Hussain" userId="46b98cda-295a-48d7-b453-399bdc7c0d7d" providerId="ADAL" clId="{BCBD21A2-04AC-40E2-8F64-D035378B8E4A}" dt="2023-06-17T00:50:16.187" v="981" actId="962"/>
          <ac:picMkLst>
            <pc:docMk/>
            <pc:sldMk cId="2832263102" sldId="1212"/>
            <ac:picMk id="5" creationId="{6E2755C8-079A-D99E-DB82-8335F616A1C6}"/>
          </ac:picMkLst>
        </pc:picChg>
      </pc:sldChg>
      <pc:sldChg chg="modSp mod">
        <pc:chgData name="Talib Hussain" userId="46b98cda-295a-48d7-b453-399bdc7c0d7d" providerId="ADAL" clId="{BCBD21A2-04AC-40E2-8F64-D035378B8E4A}" dt="2023-06-17T00:40:52.584" v="137" actId="20577"/>
        <pc:sldMkLst>
          <pc:docMk/>
          <pc:sldMk cId="3113130257" sldId="1214"/>
        </pc:sldMkLst>
        <pc:spChg chg="mod">
          <ac:chgData name="Talib Hussain" userId="46b98cda-295a-48d7-b453-399bdc7c0d7d" providerId="ADAL" clId="{BCBD21A2-04AC-40E2-8F64-D035378B8E4A}" dt="2023-06-17T00:40:25.158" v="29" actId="20577"/>
          <ac:spMkLst>
            <pc:docMk/>
            <pc:sldMk cId="3113130257" sldId="1214"/>
            <ac:spMk id="2" creationId="{A8F6CB81-E9FD-6BD7-9E3B-860341828466}"/>
          </ac:spMkLst>
        </pc:spChg>
        <pc:spChg chg="mod">
          <ac:chgData name="Talib Hussain" userId="46b98cda-295a-48d7-b453-399bdc7c0d7d" providerId="ADAL" clId="{BCBD21A2-04AC-40E2-8F64-D035378B8E4A}" dt="2023-06-17T00:40:52.584" v="137" actId="20577"/>
          <ac:spMkLst>
            <pc:docMk/>
            <pc:sldMk cId="3113130257" sldId="1214"/>
            <ac:spMk id="3" creationId="{490B1104-FBFA-ECCB-CB08-28473D52158C}"/>
          </ac:spMkLst>
        </pc:spChg>
      </pc:sldChg>
      <pc:sldChg chg="modSp mod ord">
        <pc:chgData name="Talib Hussain" userId="46b98cda-295a-48d7-b453-399bdc7c0d7d" providerId="ADAL" clId="{BCBD21A2-04AC-40E2-8F64-D035378B8E4A}" dt="2023-06-17T00:41:41.560" v="204"/>
        <pc:sldMkLst>
          <pc:docMk/>
          <pc:sldMk cId="3178670449" sldId="1215"/>
        </pc:sldMkLst>
        <pc:spChg chg="mod">
          <ac:chgData name="Talib Hussain" userId="46b98cda-295a-48d7-b453-399bdc7c0d7d" providerId="ADAL" clId="{BCBD21A2-04AC-40E2-8F64-D035378B8E4A}" dt="2023-06-17T00:41:31.320" v="202" actId="20577"/>
          <ac:spMkLst>
            <pc:docMk/>
            <pc:sldMk cId="3178670449" sldId="1215"/>
            <ac:spMk id="5" creationId="{E0A0844C-F1DB-F0C0-EF89-713FDBA5FC16}"/>
          </ac:spMkLst>
        </pc:spChg>
        <pc:spChg chg="mod">
          <ac:chgData name="Talib Hussain" userId="46b98cda-295a-48d7-b453-399bdc7c0d7d" providerId="ADAL" clId="{BCBD21A2-04AC-40E2-8F64-D035378B8E4A}" dt="2023-06-17T00:41:21.650" v="163" actId="21"/>
          <ac:spMkLst>
            <pc:docMk/>
            <pc:sldMk cId="3178670449" sldId="1215"/>
            <ac:spMk id="7" creationId="{14B73DA2-62FB-F9E4-E377-1307D28B3ADD}"/>
          </ac:spMkLst>
        </pc:spChg>
      </pc:sldChg>
      <pc:sldChg chg="modSp del mod">
        <pc:chgData name="Talib Hussain" userId="46b98cda-295a-48d7-b453-399bdc7c0d7d" providerId="ADAL" clId="{BCBD21A2-04AC-40E2-8F64-D035378B8E4A}" dt="2023-06-17T00:40:54.485" v="138" actId="47"/>
        <pc:sldMkLst>
          <pc:docMk/>
          <pc:sldMk cId="516143268" sldId="1216"/>
        </pc:sldMkLst>
        <pc:spChg chg="mod">
          <ac:chgData name="Talib Hussain" userId="46b98cda-295a-48d7-b453-399bdc7c0d7d" providerId="ADAL" clId="{BCBD21A2-04AC-40E2-8F64-D035378B8E4A}" dt="2023-06-17T00:40:16.727" v="13" actId="21"/>
          <ac:spMkLst>
            <pc:docMk/>
            <pc:sldMk cId="516143268" sldId="1216"/>
            <ac:spMk id="3" creationId="{77B8965E-0DC9-FD3C-099A-CD245E7D515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249A5-3D07-478D-AA3B-4A02284C7355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C9ED3-1D48-41BD-AFF7-002C4C639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5811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from: </a:t>
            </a:r>
            <a:r>
              <a:rPr lang="en-CA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</a:rPr>
              <a:t>https://img.freepik.com/premium-photo/phone-mobile-application-development-concept-mobile-internet-3d-illustration_76964-5164.jpg?size=626&amp;ext=jpg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93499-AB9F-4349-B66E-3ACF1F1CDA8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981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D5A3-6768-C418-37F1-F5A84F00D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8B9B4-DE8A-4FC3-3746-7B86D4BA9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07A07-7E94-D9EB-19CD-CCB860E6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F6FB3-3DF5-95BA-1D06-3C8FA00D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E8076-8C13-6E4E-C86F-64FC79EB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698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8EC8-10C2-1AD6-D46B-64E5D621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0FF99-8487-92B0-E5BE-D7AAB1F8E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D486A-94A9-DBAA-113A-4805F0ABB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D520E-1080-8BE8-B41D-816269EF6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BA188-69AE-107B-7FEA-77674DB0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585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F00C62-729A-8AFC-E72B-E71348E4F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104A3-852A-E461-5E18-736533DDB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F31DA-8C82-1FD4-1AC2-33A7F40E4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3C6BD-85FA-ABE5-AEB2-D7791F47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EC7CE-35C8-4BAA-5EC7-809B52F5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759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06BB-7C92-8668-CC1A-F29B46DA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E302E-BB89-1ECA-7397-DAF315002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8113E-C856-7B14-C95B-754D7065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03BF9-7240-48D3-E61C-DABE268CD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104B9-2511-7D1E-FF84-01392EB4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508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A233-8B5C-2A98-D29F-8B586F02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909F4-F0C4-C12E-2E00-40E425E2F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8367D-5166-17F7-8111-133CAA70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383A5-6069-CE8B-1F6B-803FC68A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864EC-3FBA-CDDC-9C12-2BF3DCD2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202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81235-49B4-415B-20E0-50D9B1FD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19607-ED13-5345-8761-CCAB179BE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B4474-E561-3162-886C-AA1707764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62F09-D154-5012-8836-E6FC8D34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0F1BC-E7BB-4483-4A97-2C64B2EA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A8822-6143-0D7B-283A-160BC0D2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702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B82B-CB4B-6C82-B7CE-298FAB918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80161-65E6-B24D-A24A-8A1B9A66A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2929A-F105-A3BC-DA58-45C3022F1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B53B9-1980-E5FF-B1EE-B5B6E5BB8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CB724-14CE-952E-1400-B38469E1A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1CF09-5022-7678-424D-367D96A7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DE1C06-36D8-72A7-E072-C52B0858A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B19F8D-C787-CBC3-F4C4-E998F497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384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84B1-A832-4076-2E88-3F9EE83B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E342-57BF-DCD0-A7B2-5CCA02909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4B29E-9283-FD61-1173-8F117559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F682F-055B-3DB5-5066-38384375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268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6B16D6-34E6-CC5E-1E9E-D034B783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8A3C0-3A72-B22F-5069-98104DB9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9498B-BD07-401A-861D-D70CFABA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94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FFC1-7746-BE86-9011-C11BC48D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93DAB-19D9-1C67-6B6D-1FC51C12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D2C9E-61FD-A95C-259B-2BC682569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25963-E9DE-E5D7-357F-C0E40D6B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EA2DE-6917-C0B5-7C0E-6BC7E1BE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F5345-CD71-FFE9-F84F-99347118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021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C1280-A07C-D086-F92D-3473EBD6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F23608-9024-2949-32FE-212E4ECB4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16150-A36E-5BF3-32F4-0A52DA562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98727-715A-8D10-DA76-66D27642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DE259-7E90-0940-FEE4-5E6FBE5C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33084-31F0-83E7-2FAC-22613DCE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41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78407-172A-0530-F48B-040375AA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F5610-F622-8BBF-2A9D-0E3428BBD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C46F-B71D-A697-7108-0D7E463D4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FC1D6-F417-41B4-9E1C-6930DD224DCB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85D0D-1305-CFDF-1C22-92D742D8C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A96C0-7D2A-C940-4DCF-5B0A4D6CD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245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ndroiddevelopers/migrating-from-livedata-to-kotlins-flow-379292f419f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voyager.adriel.cafe/screenmodel/coroutines-integra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play.kotlinlang.org/hands-on/Introduction%20to%20Coroutines%20and%20Channels/01_Introduction" TargetMode="External"/><Relationship Id="rId3" Type="http://schemas.openxmlformats.org/officeDocument/2006/relationships/hyperlink" Target="https://kotlinlang.org/docs/flow.html#flows-are-cold" TargetMode="External"/><Relationship Id="rId7" Type="http://schemas.openxmlformats.org/officeDocument/2006/relationships/hyperlink" Target="https://developer.android.com/codelabs/kotlin-coroutines" TargetMode="External"/><Relationship Id="rId2" Type="http://schemas.openxmlformats.org/officeDocument/2006/relationships/hyperlink" Target="https://kotlinlang.org/docs/coroutines-basic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codelabs/advanced-kotlin-coroutines" TargetMode="External"/><Relationship Id="rId5" Type="http://schemas.openxmlformats.org/officeDocument/2006/relationships/hyperlink" Target="https://developer.android.com/codelabs/jetpack-compose-advanced-state-side-effects" TargetMode="External"/><Relationship Id="rId4" Type="http://schemas.openxmlformats.org/officeDocument/2006/relationships/hyperlink" Target="https://developer.android.com/codelabs/basic-android-kotlin-compose-coroutines-android-studio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kotlinlang.org/docs/interfaces.html#implementing-interfac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geekculture/add-remove-in-lazycolumn-list-aka-recyclerview-jetpack-compose-7c4a2464fc9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jetpack/compose/tooling/layout-inspecto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jetpack/compose/list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ction.io/engineering-education/jetpack-compose-form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kotlinlang.org/koans/overview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urajkunier/how-to-show-snackbar-in-jetpack-compose-3f2d81891f87" TargetMode="External"/><Relationship Id="rId2" Type="http://schemas.openxmlformats.org/officeDocument/2006/relationships/hyperlink" Target="https://developer.android.com/jetpack/compose/side-effec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jetpack/compose/layouts/material" TargetMode="External"/><Relationship Id="rId5" Type="http://schemas.openxmlformats.org/officeDocument/2006/relationships/hyperlink" Target="https://www.devbitsandbytes.com/configuring-snackbar-jetpack-compose-using-scaffold-with-bottom-navigation/" TargetMode="External"/><Relationship Id="rId4" Type="http://schemas.openxmlformats.org/officeDocument/2006/relationships/hyperlink" Target="https://developer.android.com/reference/kotlin/androidx/compose/material3/SnackbarHostState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emicolonspace.com/jetpack-compose-tex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enum-classes.html" TargetMode="External"/><Relationship Id="rId2" Type="http://schemas.openxmlformats.org/officeDocument/2006/relationships/hyperlink" Target="https://blog.logrocket.com/kotlin-enum-classes-complete-guide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kotlin/kotlin_destructuring_declarations.htm" TargetMode="External"/><Relationship Id="rId7" Type="http://schemas.openxmlformats.org/officeDocument/2006/relationships/hyperlink" Target="https://kotlinlang.org/docs/delegated-properties.html#delegating-to-another-property" TargetMode="External"/><Relationship Id="rId2" Type="http://schemas.openxmlformats.org/officeDocument/2006/relationships/hyperlink" Target="https://www.baeldung.com/kotlin/returning-multiple-valu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androiddev.com/zero-to-hero-in-kmm-with-compose-and-swiftui-d8951f7d80b7" TargetMode="External"/><Relationship Id="rId5" Type="http://schemas.openxmlformats.org/officeDocument/2006/relationships/hyperlink" Target="https://proandroiddev.com/building-modern-apps-using-the-android-architecture-guidelines-3238fff96f14" TargetMode="External"/><Relationship Id="rId4" Type="http://schemas.openxmlformats.org/officeDocument/2006/relationships/hyperlink" Target="https://kotlinlang.org/docs/multiplatform-mobile-concurrency-and-coroutines.html#multithreaded-coroutines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tBrains/compose-multiplatform/tree/master/tutorials/Image_And_Icons_Manipulations#loading-images-from-device-storage-or-network-asynchronously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oid/kotlin-multiplatform-samples" TargetMode="External"/><Relationship Id="rId2" Type="http://schemas.openxmlformats.org/officeDocument/2006/relationships/hyperlink" Target="https://github.com/JetBrains/compose-multiplatform/blob/master/examples/README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codelabs/android-room-with-a-view-kotlin#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cs/realm/sdk/kotlin/realm-database/frozen-arch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hamedRejeb/Pokedex/blob/main/shared/src/commonMain/kotlin/com/mocoding/pokedex/ui/comingsoon/AsyncImage.kt#L18" TargetMode="External"/><Relationship Id="rId2" Type="http://schemas.openxmlformats.org/officeDocument/2006/relationships/hyperlink" Target="https://www.reddit.com/r/Kotlin/comments/11pph1p/kotlin_multiplatform_app_with_shared_ui_for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odeco.com/30172122-managing-state-in-jetpack-compose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jetpack/compose/stat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cs/realm/realm-query-language/#std-label-flexible-sync-rql-limitation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adecoder.medium.com/kotlins-flow-in-viewmodels-it-s-complicated-556b472e281a" TargetMode="External"/><Relationship Id="rId2" Type="http://schemas.openxmlformats.org/officeDocument/2006/relationships/hyperlink" Target="https://kotlinlang.org/docs/flow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canopas.com/7-useful-ways-to-create-flow-in-kotlin-577992b73315" TargetMode="External"/><Relationship Id="rId5" Type="http://schemas.openxmlformats.org/officeDocument/2006/relationships/hyperlink" Target="https://developer.android.com/kotlin/flow/stateflow-and-sharedflow" TargetMode="External"/><Relationship Id="rId4" Type="http://schemas.openxmlformats.org/officeDocument/2006/relationships/hyperlink" Target="https://developer.android.com/kotlin/flow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electronics, electronic device, gadget, mobile phone&#10;&#10;Description automatically generated">
            <a:extLst>
              <a:ext uri="{FF2B5EF4-FFF2-40B4-BE49-F238E27FC236}">
                <a16:creationId xmlns:a16="http://schemas.microsoft.com/office/drawing/2014/main" id="{28EDAE0A-81D1-1430-A511-DE26F2CD7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-16292"/>
            <a:ext cx="6876000" cy="6876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88EC2C-6139-4D64-A2EF-C1DFB1FED64F}"/>
              </a:ext>
            </a:extLst>
          </p:cNvPr>
          <p:cNvSpPr/>
          <p:nvPr/>
        </p:nvSpPr>
        <p:spPr>
          <a:xfrm>
            <a:off x="-1" y="-16292"/>
            <a:ext cx="5542156" cy="6874292"/>
          </a:xfrm>
          <a:prstGeom prst="rect">
            <a:avLst/>
          </a:prstGeom>
          <a:gradFill flip="none" rotWithShape="1">
            <a:gsLst>
              <a:gs pos="5000">
                <a:schemeClr val="tx2">
                  <a:lumMod val="50000"/>
                </a:schemeClr>
              </a:gs>
              <a:gs pos="89000">
                <a:srgbClr val="06C5D4"/>
              </a:gs>
              <a:gs pos="100000">
                <a:srgbClr val="25EBF9"/>
              </a:gs>
              <a:gs pos="25000">
                <a:schemeClr val="accent1">
                  <a:lumMod val="89000"/>
                </a:schemeClr>
              </a:gs>
              <a:gs pos="49000">
                <a:schemeClr val="accent1">
                  <a:lumMod val="7000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5BA31-765E-4658-93D7-D508FF1B9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99" y="2353004"/>
            <a:ext cx="3917794" cy="3377235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420-731-AB</a:t>
            </a:r>
          </a:p>
          <a:p>
            <a:pPr algn="l"/>
            <a:r>
              <a:rPr lang="en-US" sz="2800" b="1" dirty="0">
                <a:solidFill>
                  <a:schemeClr val="bg1"/>
                </a:solidFill>
              </a:rPr>
              <a:t>Instructor: Talib Hussain</a:t>
            </a:r>
          </a:p>
          <a:p>
            <a:pPr algn="l"/>
            <a:endParaRPr lang="en-US" sz="2800" b="1" dirty="0">
              <a:solidFill>
                <a:schemeClr val="bg1"/>
              </a:solidFill>
            </a:endParaRPr>
          </a:p>
          <a:p>
            <a:pPr algn="l"/>
            <a:r>
              <a:rPr lang="en-US" sz="2800" b="1" dirty="0">
                <a:solidFill>
                  <a:schemeClr val="bg1"/>
                </a:solidFill>
              </a:rPr>
              <a:t>Days 8 and 9: CR</a:t>
            </a:r>
            <a:r>
              <a:rPr lang="en-US" sz="2800" b="1" baseline="30000" dirty="0">
                <a:solidFill>
                  <a:schemeClr val="bg1"/>
                </a:solidFill>
              </a:rPr>
              <a:t>2</a:t>
            </a:r>
            <a:r>
              <a:rPr lang="en-US" sz="2800" b="1" dirty="0">
                <a:solidFill>
                  <a:schemeClr val="bg1"/>
                </a:solidFill>
              </a:rPr>
              <a:t>UD, Coroutines and Flows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31416-0260-4F3B-9054-FE02787D7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-407859"/>
            <a:ext cx="5542156" cy="1955616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</a:rPr>
              <a:t>Related Technologies for Multiplatform Applications</a:t>
            </a:r>
            <a:endParaRPr lang="en-CA" sz="4000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2FFE9E-4E08-47CA-820B-DCF8CEF0F86F}"/>
              </a:ext>
            </a:extLst>
          </p:cNvPr>
          <p:cNvCxnSpPr/>
          <p:nvPr/>
        </p:nvCxnSpPr>
        <p:spPr>
          <a:xfrm>
            <a:off x="130099" y="1932785"/>
            <a:ext cx="3429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27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CB81-E9FD-6BD7-9E3B-860341828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Flows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B1104-FBFA-ECCB-CB08-28473D521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collectAsState</a:t>
            </a:r>
            <a:r>
              <a:rPr lang="en-US" dirty="0"/>
              <a:t> is an extension on </a:t>
            </a:r>
            <a:r>
              <a:rPr lang="en-US" dirty="0" err="1"/>
              <a:t>StateFlow</a:t>
            </a:r>
            <a:r>
              <a:rPr lang="en-US" dirty="0"/>
              <a:t>.</a:t>
            </a:r>
          </a:p>
          <a:p>
            <a:r>
              <a:rPr lang="en-US" dirty="0"/>
              <a:t>Collects values from this </a:t>
            </a:r>
            <a:r>
              <a:rPr lang="en-US" dirty="0" err="1"/>
              <a:t>StateFlow</a:t>
            </a:r>
            <a:r>
              <a:rPr lang="en-US" dirty="0"/>
              <a:t> and represents its latest value via State.</a:t>
            </a:r>
          </a:p>
          <a:p>
            <a:r>
              <a:rPr lang="en-US" dirty="0"/>
              <a:t>You need to handle the collection as per appropriate Lifecyle.</a:t>
            </a:r>
          </a:p>
          <a:p>
            <a:endParaRPr lang="en-US" dirty="0"/>
          </a:p>
          <a:p>
            <a:r>
              <a:rPr lang="en-US" dirty="0"/>
              <a:t>You may see documentation online regarding </a:t>
            </a:r>
            <a:r>
              <a:rPr lang="en-US" dirty="0" err="1"/>
              <a:t>LiveData</a:t>
            </a:r>
            <a:r>
              <a:rPr lang="en-US" dirty="0"/>
              <a:t>.  Kotlin does something different with its Flows</a:t>
            </a:r>
          </a:p>
          <a:p>
            <a:pPr lvl="1"/>
            <a:r>
              <a:rPr lang="en-CA" dirty="0">
                <a:hlinkClick r:id="rId2"/>
              </a:rPr>
              <a:t>https://medium.com/androiddevelopers/migrating-from-livedata-to-kotlins-flow-379292f419fb</a:t>
            </a:r>
            <a:r>
              <a:rPr lang="en-CA" dirty="0"/>
              <a:t> 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3130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4B73DA2-62FB-F9E4-E377-1307D28B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Flow: List vs non-List</a:t>
            </a:r>
            <a:endParaRPr lang="en-CA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0A0844C-F1DB-F0C0-EF89-713FDBA5FC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47774"/>
            <a:ext cx="10515600" cy="51070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z="1800" dirty="0"/>
              <a:t>From ChatGPT (even more typing saved!)</a:t>
            </a:r>
          </a:p>
          <a:p>
            <a:pPr lvl="0"/>
            <a:r>
              <a:rPr lang="en-US" altLang="en-US" sz="1800" dirty="0"/>
              <a:t>The difference between Flow&lt;List&lt;Frog&gt;&gt; and Flow&lt;Frog&gt; lies in the nature of the emitted values and the structure of the resulting flow.</a:t>
            </a:r>
          </a:p>
          <a:p>
            <a:pPr lvl="0"/>
            <a:r>
              <a:rPr lang="en-US" altLang="en-US" sz="1800" dirty="0"/>
              <a:t>Flow&lt;List&lt;Frog&gt;&gt;:</a:t>
            </a:r>
          </a:p>
          <a:p>
            <a:pPr lvl="1"/>
            <a:r>
              <a:rPr lang="en-US" altLang="en-US" sz="1600" dirty="0"/>
              <a:t>This represents a flow that emits lists of Frog objects.</a:t>
            </a:r>
          </a:p>
          <a:p>
            <a:pPr lvl="1"/>
            <a:r>
              <a:rPr lang="en-US" altLang="en-US" sz="1600" dirty="0"/>
              <a:t>Each emission of the flow contains a list of Frog objects.</a:t>
            </a:r>
          </a:p>
          <a:p>
            <a:pPr lvl="1"/>
            <a:r>
              <a:rPr lang="en-US" altLang="en-US" sz="1600" dirty="0"/>
              <a:t>It is useful when you expect multiple Frog objects to be emitted together as a batch or collection.</a:t>
            </a:r>
          </a:p>
          <a:p>
            <a:pPr lvl="1"/>
            <a:r>
              <a:rPr lang="en-US" altLang="en-US" sz="1600" dirty="0"/>
              <a:t>For example, if you want to fetch a list of all frogs from a database and receive the entire list at once.</a:t>
            </a:r>
          </a:p>
          <a:p>
            <a:pPr lvl="0"/>
            <a:r>
              <a:rPr lang="en-US" altLang="en-US" sz="1800" dirty="0"/>
              <a:t>Flow&lt;Frog&gt;:</a:t>
            </a:r>
          </a:p>
          <a:p>
            <a:pPr lvl="1"/>
            <a:r>
              <a:rPr lang="en-US" altLang="en-US" sz="1600" dirty="0"/>
              <a:t>This represents a flow that emits individual Frog objects.</a:t>
            </a:r>
          </a:p>
          <a:p>
            <a:pPr lvl="1"/>
            <a:r>
              <a:rPr lang="en-US" altLang="en-US" sz="1600" dirty="0"/>
              <a:t>Each emission of the flow contains a single Frog object.</a:t>
            </a:r>
          </a:p>
          <a:p>
            <a:pPr lvl="1"/>
            <a:r>
              <a:rPr lang="en-US" altLang="en-US" sz="1600" dirty="0"/>
              <a:t>It is useful when you want to process Frog objects one at a time or react to individual Frog objects as they are emitted.</a:t>
            </a:r>
          </a:p>
          <a:p>
            <a:pPr lvl="1"/>
            <a:r>
              <a:rPr lang="en-US" altLang="en-US" sz="1600" dirty="0"/>
              <a:t>For example, if you want to observe a stream of real-time updates for individual frogs in a dynamic manner.</a:t>
            </a:r>
          </a:p>
          <a:p>
            <a:pPr lvl="0"/>
            <a:r>
              <a:rPr lang="en-US" altLang="en-US" sz="1800" dirty="0"/>
              <a:t>In summary, Flow&lt;List&lt;Frog&gt;&gt; emits lists of Frog objects, while Flow&lt;Frog&gt; emits individual Frog objects. The choice between the two depends on the specific use case and whether you need to work with batches of frogs or process them individually.</a:t>
            </a:r>
          </a:p>
        </p:txBody>
      </p:sp>
    </p:spTree>
    <p:extLst>
      <p:ext uri="{BB962C8B-B14F-4D97-AF65-F5344CB8AC3E}">
        <p14:creationId xmlns:p14="http://schemas.microsoft.com/office/powerpoint/2010/main" val="3178670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46D5-0087-86B8-94D6-98695967E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Kotlin Coroutine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E5BEA-AF80-754A-9185-D3DE087DA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Coroutines offer asynchronous programming support at the language level in Kotlin. </a:t>
            </a:r>
          </a:p>
          <a:p>
            <a:r>
              <a:rPr lang="en-US" dirty="0"/>
              <a:t>A </a:t>
            </a:r>
            <a:r>
              <a:rPr lang="en-US" i="1" dirty="0"/>
              <a:t>coroutine</a:t>
            </a:r>
            <a:r>
              <a:rPr lang="en-US" dirty="0"/>
              <a:t> is an instance of </a:t>
            </a:r>
            <a:r>
              <a:rPr lang="en-US" dirty="0" err="1"/>
              <a:t>suspendable</a:t>
            </a:r>
            <a:r>
              <a:rPr lang="en-US" dirty="0"/>
              <a:t> computation. </a:t>
            </a:r>
          </a:p>
          <a:p>
            <a:pPr lvl="1"/>
            <a:r>
              <a:rPr lang="en-US" dirty="0"/>
              <a:t>It is conceptually similar to a thread, in the sense that it takes a block of code to run that works concurrently with the rest of the code. </a:t>
            </a:r>
          </a:p>
          <a:p>
            <a:pPr lvl="1"/>
            <a:r>
              <a:rPr lang="en-US" dirty="0"/>
              <a:t>However, a coroutine is not bound to any particular thread. It may suspend its execution in one thread and resume in another one.</a:t>
            </a:r>
          </a:p>
          <a:p>
            <a:pPr lvl="1"/>
            <a:r>
              <a:rPr lang="en-US" dirty="0"/>
              <a:t>Coroutines can be thought of as light-weight threads.</a:t>
            </a:r>
          </a:p>
          <a:p>
            <a:r>
              <a:rPr lang="en-US" dirty="0"/>
              <a:t>Compose offers APIs that make using coroutines safe within the UI layer</a:t>
            </a:r>
          </a:p>
          <a:p>
            <a:r>
              <a:rPr lang="en-US" dirty="0"/>
              <a:t>The </a:t>
            </a:r>
            <a:r>
              <a:rPr lang="en-US" dirty="0" err="1"/>
              <a:t>rememberCoroutineScope</a:t>
            </a:r>
            <a:r>
              <a:rPr lang="en-US" dirty="0"/>
              <a:t> function returns a </a:t>
            </a:r>
            <a:r>
              <a:rPr lang="en-US" dirty="0" err="1"/>
              <a:t>CoroutineScope</a:t>
            </a:r>
            <a:r>
              <a:rPr lang="en-US" dirty="0"/>
              <a:t> with which you can create coroutines in event handlers and call Compose suspend APIs. </a:t>
            </a:r>
          </a:p>
          <a:p>
            <a:r>
              <a:rPr lang="en-US" dirty="0"/>
              <a:t>Try this:</a:t>
            </a:r>
          </a:p>
          <a:p>
            <a:pPr marL="457200" lvl="1" indent="0">
              <a:buNone/>
            </a:pPr>
            <a:r>
              <a:rPr lang="en-CA" dirty="0"/>
              <a:t>fun main() = </a:t>
            </a:r>
            <a:r>
              <a:rPr lang="en-CA" dirty="0" err="1"/>
              <a:t>runBlocking</a:t>
            </a:r>
            <a:r>
              <a:rPr lang="en-CA" dirty="0"/>
              <a:t> { // this: </a:t>
            </a:r>
            <a:r>
              <a:rPr lang="en-CA" dirty="0" err="1"/>
              <a:t>CoroutineScope</a:t>
            </a:r>
            <a:endParaRPr lang="en-CA" dirty="0"/>
          </a:p>
          <a:p>
            <a:pPr marL="457200" lvl="1" indent="0">
              <a:buNone/>
            </a:pPr>
            <a:r>
              <a:rPr lang="en-CA" dirty="0"/>
              <a:t>    launch { // launch a new coroutine and continue</a:t>
            </a:r>
          </a:p>
          <a:p>
            <a:pPr marL="457200" lvl="1" indent="0">
              <a:buNone/>
            </a:pPr>
            <a:r>
              <a:rPr lang="en-CA" dirty="0"/>
              <a:t>        delay(1000L) // non-blocking delay for 1 second (default time unit is </a:t>
            </a:r>
            <a:r>
              <a:rPr lang="en-CA" dirty="0" err="1"/>
              <a:t>ms</a:t>
            </a:r>
            <a:r>
              <a:rPr lang="en-CA" dirty="0"/>
              <a:t>)</a:t>
            </a:r>
          </a:p>
          <a:p>
            <a:pPr marL="457200" lvl="1" indent="0">
              <a:buNone/>
            </a:pPr>
            <a:r>
              <a:rPr lang="en-CA" dirty="0"/>
              <a:t>        </a:t>
            </a:r>
            <a:r>
              <a:rPr lang="en-CA" dirty="0" err="1"/>
              <a:t>println</a:t>
            </a:r>
            <a:r>
              <a:rPr lang="en-CA" dirty="0"/>
              <a:t>("World!") // print after delay</a:t>
            </a:r>
          </a:p>
          <a:p>
            <a:pPr marL="457200" lvl="1" indent="0">
              <a:buNone/>
            </a:pPr>
            <a:r>
              <a:rPr lang="en-CA" dirty="0"/>
              <a:t>    }</a:t>
            </a:r>
          </a:p>
          <a:p>
            <a:pPr marL="457200" lvl="1" indent="0">
              <a:buNone/>
            </a:pPr>
            <a:r>
              <a:rPr lang="en-CA" dirty="0"/>
              <a:t>    </a:t>
            </a:r>
            <a:r>
              <a:rPr lang="en-CA" dirty="0" err="1"/>
              <a:t>println</a:t>
            </a:r>
            <a:r>
              <a:rPr lang="en-CA" dirty="0"/>
              <a:t>("Hello") // main coroutine continues while a previous one is delayed</a:t>
            </a:r>
          </a:p>
          <a:p>
            <a:pPr marL="457200" lvl="1" indent="0">
              <a:buNone/>
            </a:pPr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8762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8267-1C4C-C30B-DCD9-B8AA303C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Voyager – Screen model and Coroutine Scope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D4FC9-1EAF-9F3C-95C9-2312EA27B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ScreenModel</a:t>
            </a:r>
            <a:r>
              <a:rPr lang="en-US" dirty="0"/>
              <a:t> provides a </a:t>
            </a:r>
            <a:r>
              <a:rPr lang="en-US" dirty="0" err="1"/>
              <a:t>coroutineScope</a:t>
            </a:r>
            <a:r>
              <a:rPr lang="en-US" dirty="0"/>
              <a:t> property. </a:t>
            </a:r>
          </a:p>
          <a:p>
            <a:pPr lvl="1"/>
            <a:r>
              <a:rPr lang="en-US" dirty="0"/>
              <a:t>It's cancelled automatically when the </a:t>
            </a:r>
            <a:r>
              <a:rPr lang="en-US" dirty="0" err="1"/>
              <a:t>ScreenModel</a:t>
            </a:r>
            <a:r>
              <a:rPr lang="en-US" dirty="0"/>
              <a:t> is disposed.</a:t>
            </a:r>
          </a:p>
          <a:p>
            <a:r>
              <a:rPr lang="en-US" dirty="0">
                <a:hlinkClick r:id="rId2"/>
              </a:rPr>
              <a:t>https://voyager.adriel.cafe/screenmodel/coroutines-integration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CA" dirty="0"/>
              <a:t>class </a:t>
            </a:r>
            <a:r>
              <a:rPr lang="en-CA" dirty="0" err="1"/>
              <a:t>PostDetailsScreenModel</a:t>
            </a:r>
            <a:r>
              <a:rPr lang="en-CA" dirty="0"/>
              <a:t>(</a:t>
            </a:r>
          </a:p>
          <a:p>
            <a:pPr marL="457200" lvl="1" indent="0">
              <a:buNone/>
            </a:pPr>
            <a:r>
              <a:rPr lang="en-CA" dirty="0"/>
              <a:t>    private </a:t>
            </a:r>
            <a:r>
              <a:rPr lang="en-CA" dirty="0" err="1"/>
              <a:t>val</a:t>
            </a:r>
            <a:r>
              <a:rPr lang="en-CA" dirty="0"/>
              <a:t> repository: </a:t>
            </a:r>
            <a:r>
              <a:rPr lang="en-CA" dirty="0" err="1"/>
              <a:t>PostRepository</a:t>
            </a:r>
            <a:endParaRPr lang="en-CA" dirty="0"/>
          </a:p>
          <a:p>
            <a:pPr marL="457200" lvl="1" indent="0">
              <a:buNone/>
            </a:pPr>
            <a:r>
              <a:rPr lang="en-CA" dirty="0"/>
              <a:t>) : </a:t>
            </a:r>
            <a:r>
              <a:rPr lang="en-CA" dirty="0" err="1"/>
              <a:t>StateScreenModel</a:t>
            </a:r>
            <a:r>
              <a:rPr lang="en-CA" dirty="0"/>
              <a:t>&lt;</a:t>
            </a:r>
            <a:r>
              <a:rPr lang="en-CA" dirty="0" err="1"/>
              <a:t>PostDetailsScreenModel.State</a:t>
            </a:r>
            <a:r>
              <a:rPr lang="en-CA" dirty="0"/>
              <a:t>&gt;(</a:t>
            </a:r>
            <a:r>
              <a:rPr lang="en-CA" dirty="0" err="1"/>
              <a:t>State.Init</a:t>
            </a:r>
            <a:r>
              <a:rPr lang="en-CA" dirty="0"/>
              <a:t>) {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/>
              <a:t>    sealed class State {</a:t>
            </a:r>
          </a:p>
          <a:p>
            <a:pPr marL="457200" lvl="1" indent="0">
              <a:buNone/>
            </a:pPr>
            <a:r>
              <a:rPr lang="en-CA" dirty="0"/>
              <a:t>        object Init : State()</a:t>
            </a:r>
          </a:p>
          <a:p>
            <a:pPr marL="457200" lvl="1" indent="0">
              <a:buNone/>
            </a:pPr>
            <a:r>
              <a:rPr lang="en-CA" dirty="0"/>
              <a:t>        object Loading : State()</a:t>
            </a:r>
          </a:p>
          <a:p>
            <a:pPr marL="457200" lvl="1" indent="0">
              <a:buNone/>
            </a:pPr>
            <a:r>
              <a:rPr lang="en-CA" dirty="0"/>
              <a:t>        data class Result(</a:t>
            </a:r>
            <a:r>
              <a:rPr lang="en-CA" dirty="0" err="1"/>
              <a:t>val</a:t>
            </a:r>
            <a:r>
              <a:rPr lang="en-CA" dirty="0"/>
              <a:t> post: Post) : State()</a:t>
            </a:r>
          </a:p>
          <a:p>
            <a:pPr marL="457200" lvl="1" indent="0">
              <a:buNone/>
            </a:pPr>
            <a:r>
              <a:rPr lang="en-CA" dirty="0"/>
              <a:t>    }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/>
              <a:t>    fun </a:t>
            </a:r>
            <a:r>
              <a:rPr lang="en-CA" dirty="0" err="1"/>
              <a:t>getPost</a:t>
            </a:r>
            <a:r>
              <a:rPr lang="en-CA" dirty="0"/>
              <a:t>(id: String) {</a:t>
            </a:r>
          </a:p>
          <a:p>
            <a:pPr marL="457200" lvl="1" indent="0">
              <a:buNone/>
            </a:pPr>
            <a:r>
              <a:rPr lang="en-CA" dirty="0"/>
              <a:t>        </a:t>
            </a:r>
            <a:r>
              <a:rPr lang="en-CA" dirty="0" err="1"/>
              <a:t>coroutineScope.launch</a:t>
            </a:r>
            <a:r>
              <a:rPr lang="en-CA" dirty="0"/>
              <a:t> {</a:t>
            </a:r>
          </a:p>
          <a:p>
            <a:pPr marL="457200" lvl="1" indent="0">
              <a:buNone/>
            </a:pPr>
            <a:r>
              <a:rPr lang="en-CA" dirty="0"/>
              <a:t>            </a:t>
            </a:r>
            <a:r>
              <a:rPr lang="en-CA" dirty="0" err="1"/>
              <a:t>mutableState.value</a:t>
            </a:r>
            <a:r>
              <a:rPr lang="en-CA" dirty="0"/>
              <a:t> = </a:t>
            </a:r>
            <a:r>
              <a:rPr lang="en-CA" dirty="0" err="1"/>
              <a:t>State.Loading</a:t>
            </a:r>
            <a:endParaRPr lang="en-CA" dirty="0"/>
          </a:p>
          <a:p>
            <a:pPr marL="457200" lvl="1" indent="0">
              <a:buNone/>
            </a:pPr>
            <a:r>
              <a:rPr lang="en-CA" dirty="0"/>
              <a:t>            </a:t>
            </a:r>
            <a:r>
              <a:rPr lang="en-CA" dirty="0" err="1"/>
              <a:t>mutableState.value</a:t>
            </a:r>
            <a:r>
              <a:rPr lang="en-CA" dirty="0"/>
              <a:t> = </a:t>
            </a:r>
            <a:r>
              <a:rPr lang="en-CA" dirty="0" err="1"/>
              <a:t>State.Result</a:t>
            </a:r>
            <a:r>
              <a:rPr lang="en-CA" dirty="0"/>
              <a:t>(post = </a:t>
            </a:r>
            <a:r>
              <a:rPr lang="en-CA" dirty="0" err="1"/>
              <a:t>repository.getPost</a:t>
            </a:r>
            <a:r>
              <a:rPr lang="en-CA" dirty="0"/>
              <a:t>(id))</a:t>
            </a:r>
          </a:p>
          <a:p>
            <a:pPr marL="457200" lvl="1" indent="0">
              <a:buNone/>
            </a:pPr>
            <a:r>
              <a:rPr lang="en-CA" dirty="0"/>
              <a:t>        }</a:t>
            </a:r>
          </a:p>
          <a:p>
            <a:pPr marL="457200" lvl="1" indent="0">
              <a:buNone/>
            </a:pPr>
            <a:r>
              <a:rPr lang="en-CA" dirty="0"/>
              <a:t>    }</a:t>
            </a:r>
          </a:p>
          <a:p>
            <a:pPr marL="457200" lvl="1" indent="0">
              <a:buNone/>
            </a:pPr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9698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3D1F-1437-89A2-1D80-0FF26F0E9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Coroutines and Flow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32416-4186-16E8-EBBC-76EC76EB0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Worth 2%</a:t>
            </a:r>
          </a:p>
          <a:p>
            <a:r>
              <a:rPr lang="en-US" dirty="0"/>
              <a:t>Visit the following two web pages.  Read the pages in detail and try out each code example in an IDE.  Play around with it a bit to get a sense of how coroutines and flows work.</a:t>
            </a:r>
          </a:p>
          <a:p>
            <a:pPr lvl="1"/>
            <a:r>
              <a:rPr lang="en-US" dirty="0">
                <a:hlinkClick r:id="rId2"/>
              </a:rPr>
              <a:t>https://kotlinlang.org/docs/coroutines-basics.html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https://kotlinlang.org/docs/flow.html#flows-are-cold</a:t>
            </a:r>
            <a:r>
              <a:rPr lang="en-US" dirty="0"/>
              <a:t> </a:t>
            </a:r>
          </a:p>
          <a:p>
            <a:r>
              <a:rPr lang="en-US" dirty="0"/>
              <a:t>Then, complete as much of these two </a:t>
            </a:r>
            <a:r>
              <a:rPr lang="en-US" dirty="0" err="1"/>
              <a:t>codelabs</a:t>
            </a:r>
            <a:r>
              <a:rPr lang="en-US" dirty="0"/>
              <a:t> as possible during remaining </a:t>
            </a:r>
            <a:r>
              <a:rPr lang="en-US" dirty="0" err="1"/>
              <a:t>classtime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hlinkClick r:id="rId4"/>
              </a:rPr>
              <a:t>https://developer.android.com/codelabs/basic-android-kotlin-compose-coroutines-android-studio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Don't do step 7 (unit tests)</a:t>
            </a:r>
          </a:p>
          <a:p>
            <a:pPr lvl="1"/>
            <a:r>
              <a:rPr lang="en-US" dirty="0">
                <a:hlinkClick r:id="rId5"/>
              </a:rPr>
              <a:t>https://developer.android.com/codelabs/jetpack-compose-advanced-state-side-effects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Please note: This has Android-specific approaches in it that are not fully aligned with Multiplatform.</a:t>
            </a:r>
          </a:p>
          <a:p>
            <a:pPr lvl="1"/>
            <a:endParaRPr lang="en-US" dirty="0"/>
          </a:p>
          <a:p>
            <a:r>
              <a:rPr lang="en-US" dirty="0"/>
              <a:t>Capture screenshots of your work as you go, and submit a zip of them to Lea</a:t>
            </a:r>
          </a:p>
          <a:p>
            <a:endParaRPr lang="en-US" dirty="0"/>
          </a:p>
          <a:p>
            <a:r>
              <a:rPr lang="en-US" dirty="0"/>
              <a:t>Other available labs:</a:t>
            </a:r>
          </a:p>
          <a:p>
            <a:pPr lvl="1"/>
            <a:r>
              <a:rPr lang="en-US" dirty="0">
                <a:hlinkClick r:id="rId6"/>
              </a:rPr>
              <a:t>https://developer.android.com/codelabs/advanced-kotlin-coroutines</a:t>
            </a:r>
            <a:r>
              <a:rPr lang="en-US" dirty="0"/>
              <a:t>  </a:t>
            </a:r>
          </a:p>
          <a:p>
            <a:pPr lvl="1"/>
            <a:r>
              <a:rPr lang="en-US" dirty="0">
                <a:hlinkClick r:id="rId7"/>
              </a:rPr>
              <a:t>https://developer.android.com/codelabs/kotlin-coroutines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8"/>
              </a:rPr>
              <a:t>https://play.kotlinlang.org/hands-on/Introduction%20to%20Coroutines%20and%20Channels/01_Introduction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4782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37203-072D-3C6E-7234-7337FCB6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9499C-35E5-838A-A916-0DF37986A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7726" cy="4351338"/>
          </a:xfrm>
        </p:spPr>
        <p:txBody>
          <a:bodyPr/>
          <a:lstStyle/>
          <a:p>
            <a:r>
              <a:rPr lang="en-CA" dirty="0"/>
              <a:t>As discussed in class, the colon : is used to indicate "implements an interface"</a:t>
            </a:r>
          </a:p>
          <a:p>
            <a:pPr lvl="1"/>
            <a:r>
              <a:rPr lang="en-CA" dirty="0"/>
              <a:t>i.e., not just for "extends" </a:t>
            </a:r>
          </a:p>
          <a:p>
            <a:r>
              <a:rPr lang="en-CA" dirty="0">
                <a:hlinkClick r:id="rId2"/>
              </a:rPr>
              <a:t>https://kotlinlang.org/docs/interfaces.html#implementing-interfaces</a:t>
            </a:r>
            <a:r>
              <a:rPr lang="en-CA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83AB2-7FD3-3FAB-7677-F865B8BE7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318" y="251460"/>
            <a:ext cx="6306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5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30C97-19AE-C023-3656-4D0042B4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Info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52E50D-0525-1A63-C5EC-D46D57411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you information (same as in earlier slides).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8336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E384-385A-7964-40FA-C361AAE8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0975"/>
            <a:ext cx="10515600" cy="1325563"/>
          </a:xfrm>
        </p:spPr>
        <p:txBody>
          <a:bodyPr/>
          <a:lstStyle/>
          <a:p>
            <a:r>
              <a:rPr lang="en-US" dirty="0"/>
              <a:t>List of items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E2505-D050-8B5D-5778-AA8FCBC01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874"/>
            <a:ext cx="10515600" cy="5845126"/>
          </a:xfrm>
        </p:spPr>
        <p:txBody>
          <a:bodyPr>
            <a:normAutofit fontScale="55000" lnSpcReduction="20000"/>
          </a:bodyPr>
          <a:lstStyle/>
          <a:p>
            <a:r>
              <a:rPr lang="en-CA" dirty="0"/>
              <a:t>Need to import the right thing</a:t>
            </a:r>
          </a:p>
          <a:p>
            <a:r>
              <a:rPr lang="en-CA" dirty="0"/>
              <a:t>import </a:t>
            </a:r>
            <a:r>
              <a:rPr lang="en-CA" dirty="0" err="1"/>
              <a:t>androidx.compose.foundation.lazy.items</a:t>
            </a:r>
            <a:endParaRPr lang="en-CA" dirty="0"/>
          </a:p>
          <a:p>
            <a:endParaRPr lang="en-CA" dirty="0"/>
          </a:p>
          <a:p>
            <a:r>
              <a:rPr lang="en-CA" dirty="0"/>
              <a:t>@Composable</a:t>
            </a:r>
          </a:p>
          <a:p>
            <a:r>
              <a:rPr lang="en-CA" dirty="0"/>
              <a:t>fun </a:t>
            </a:r>
            <a:r>
              <a:rPr lang="en-CA" dirty="0" err="1"/>
              <a:t>ListContent</a:t>
            </a:r>
            <a:r>
              <a:rPr lang="en-CA" dirty="0"/>
              <a:t>(</a:t>
            </a:r>
            <a:r>
              <a:rPr lang="en-CA" dirty="0" err="1"/>
              <a:t>onItemClick</a:t>
            </a:r>
            <a:r>
              <a:rPr lang="en-CA" dirty="0"/>
              <a:t>: (String) -&gt; Unit) {</a:t>
            </a:r>
          </a:p>
          <a:p>
            <a:r>
              <a:rPr lang="en-CA" dirty="0"/>
              <a:t>    </a:t>
            </a:r>
            <a:r>
              <a:rPr lang="en-CA" dirty="0" err="1"/>
              <a:t>val</a:t>
            </a:r>
            <a:r>
              <a:rPr lang="en-CA" dirty="0"/>
              <a:t> items = remember { List(100) { "Item $it" } }</a:t>
            </a:r>
          </a:p>
          <a:p>
            <a:endParaRPr lang="en-CA" dirty="0"/>
          </a:p>
          <a:p>
            <a:r>
              <a:rPr lang="en-CA" dirty="0"/>
              <a:t>    </a:t>
            </a:r>
            <a:r>
              <a:rPr lang="en-CA" dirty="0" err="1"/>
              <a:t>LazyColumn</a:t>
            </a:r>
            <a:r>
              <a:rPr lang="en-CA" dirty="0"/>
              <a:t> {</a:t>
            </a:r>
          </a:p>
          <a:p>
            <a:r>
              <a:rPr lang="en-CA" dirty="0"/>
              <a:t>        items(items) { item -&gt;</a:t>
            </a:r>
          </a:p>
          <a:p>
            <a:r>
              <a:rPr lang="en-CA" dirty="0"/>
              <a:t>            Text(</a:t>
            </a:r>
          </a:p>
          <a:p>
            <a:r>
              <a:rPr lang="en-CA" dirty="0"/>
              <a:t>                text = item,</a:t>
            </a:r>
          </a:p>
          <a:p>
            <a:r>
              <a:rPr lang="en-CA" dirty="0"/>
              <a:t>                modifier = Modifier</a:t>
            </a:r>
          </a:p>
          <a:p>
            <a:r>
              <a:rPr lang="en-CA" dirty="0"/>
              <a:t>                    .clickable { </a:t>
            </a:r>
            <a:r>
              <a:rPr lang="en-CA" dirty="0" err="1"/>
              <a:t>onItemClick</a:t>
            </a:r>
            <a:r>
              <a:rPr lang="en-CA" dirty="0"/>
              <a:t>(item) }</a:t>
            </a:r>
          </a:p>
          <a:p>
            <a:r>
              <a:rPr lang="en-CA" dirty="0"/>
              <a:t>                    .</a:t>
            </a:r>
            <a:r>
              <a:rPr lang="en-CA" dirty="0" err="1"/>
              <a:t>fillMaxWidth</a:t>
            </a:r>
            <a:r>
              <a:rPr lang="en-CA" dirty="0"/>
              <a:t>()</a:t>
            </a:r>
          </a:p>
          <a:p>
            <a:r>
              <a:rPr lang="en-CA" dirty="0"/>
              <a:t>                    .padding(16.dp)</a:t>
            </a:r>
          </a:p>
          <a:p>
            <a:r>
              <a:rPr lang="en-CA" dirty="0"/>
              <a:t>            )</a:t>
            </a:r>
          </a:p>
          <a:p>
            <a:r>
              <a:rPr lang="en-CA" dirty="0"/>
              <a:t>        }</a:t>
            </a:r>
          </a:p>
          <a:p>
            <a:r>
              <a:rPr lang="en-CA" dirty="0"/>
              <a:t>    }</a:t>
            </a:r>
          </a:p>
          <a:p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0663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F53F-C681-3E6C-AC05-11072290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List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78778-3DF0-668A-C390-6590ECC02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>
                <a:hlinkClick r:id="rId2"/>
              </a:rPr>
              <a:t>https://medium.com/geekculture/add-remove-in-lazycolumn-list-aka-recyclerview-jetpack-compose-7c4a2464fc9f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Caution: Using mutable objects such as </a:t>
            </a:r>
            <a:r>
              <a:rPr lang="en-US" dirty="0" err="1"/>
              <a:t>ArrayList</a:t>
            </a:r>
            <a:r>
              <a:rPr lang="en-US" dirty="0"/>
              <a:t>&lt;T&gt; or </a:t>
            </a:r>
            <a:r>
              <a:rPr lang="en-US" dirty="0" err="1"/>
              <a:t>mutableListOf</a:t>
            </a:r>
            <a:r>
              <a:rPr lang="en-US" dirty="0"/>
              <a:t>() as state in Compose causes your users to see incorrect or stale data in your app. Mutable objects that are not observable, such as </a:t>
            </a:r>
            <a:r>
              <a:rPr lang="en-US" dirty="0" err="1"/>
              <a:t>ArrayList</a:t>
            </a:r>
            <a:r>
              <a:rPr lang="en-US" dirty="0"/>
              <a:t> or a mutable data class, are not observable by Compose and don't trigger a </a:t>
            </a:r>
            <a:r>
              <a:rPr lang="en-US" dirty="0" err="1"/>
              <a:t>recomposition</a:t>
            </a:r>
            <a:r>
              <a:rPr lang="en-US" dirty="0"/>
              <a:t> when they change. Instead of using non-observable mutable objects, the recommendation is to use an observable data holder such as State&lt;List&lt;T&gt;&gt; and the immutable </a:t>
            </a:r>
            <a:r>
              <a:rPr lang="en-US" dirty="0" err="1"/>
              <a:t>listOf</a:t>
            </a:r>
            <a:r>
              <a:rPr lang="en-US" dirty="0"/>
              <a:t>().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80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D33B-0377-1F54-34C9-E8B0B7F8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Inspector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C987C-1138-605D-7E06-809919C59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https://developer.android.com/jetpack/compose/tooling/layout-inspector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351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D7D8-1D16-E210-085B-ABBE0377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889B8-8B2C-45E1-8ADA-DE327654B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002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More MongoDB Realm for Kotlin</a:t>
            </a:r>
          </a:p>
          <a:p>
            <a:pPr lvl="1"/>
            <a:r>
              <a:rPr lang="en-US" dirty="0"/>
              <a:t>Frozen Architecture</a:t>
            </a:r>
          </a:p>
          <a:p>
            <a:r>
              <a:rPr lang="en-US" dirty="0"/>
              <a:t>Walkthrough full sample CR</a:t>
            </a:r>
            <a:r>
              <a:rPr lang="en-US" baseline="30000" dirty="0"/>
              <a:t>2</a:t>
            </a:r>
            <a:r>
              <a:rPr lang="en-US" dirty="0"/>
              <a:t>UD MVVM implementation</a:t>
            </a:r>
          </a:p>
          <a:p>
            <a:pPr lvl="1"/>
            <a:r>
              <a:rPr lang="en-US" dirty="0"/>
              <a:t>Hands-on coding of CR</a:t>
            </a:r>
            <a:r>
              <a:rPr lang="en-US" baseline="30000" dirty="0"/>
              <a:t>2</a:t>
            </a:r>
            <a:r>
              <a:rPr lang="en-US" dirty="0"/>
              <a:t>UD operations using Model-View-</a:t>
            </a:r>
            <a:r>
              <a:rPr lang="en-US" dirty="0" err="1"/>
              <a:t>ViewModel</a:t>
            </a:r>
            <a:r>
              <a:rPr lang="en-US" dirty="0"/>
              <a:t> approach (see Class Materials for Frog-MVVM)</a:t>
            </a:r>
          </a:p>
          <a:p>
            <a:pPr lvl="1"/>
            <a:r>
              <a:rPr lang="en-US" dirty="0"/>
              <a:t>Note: Actually using specific terms: Repository – Screen – </a:t>
            </a:r>
            <a:r>
              <a:rPr lang="en-US" dirty="0" err="1"/>
              <a:t>ScreenModel</a:t>
            </a:r>
            <a:r>
              <a:rPr lang="en-US" dirty="0"/>
              <a:t>, but is still an MVVM approach.</a:t>
            </a:r>
          </a:p>
          <a:p>
            <a:r>
              <a:rPr lang="en-US" dirty="0"/>
              <a:t>More Kotlin Coroutines</a:t>
            </a:r>
          </a:p>
          <a:p>
            <a:r>
              <a:rPr lang="en-US" dirty="0"/>
              <a:t>Kotlin Flows</a:t>
            </a:r>
          </a:p>
          <a:p>
            <a:r>
              <a:rPr lang="en-US" dirty="0"/>
              <a:t>Additional Work/Discussion</a:t>
            </a:r>
          </a:p>
          <a:p>
            <a:pPr lvl="1"/>
            <a:r>
              <a:rPr lang="en-US" dirty="0"/>
              <a:t>Handout Assignment #2 (see Class Materials)</a:t>
            </a:r>
          </a:p>
          <a:p>
            <a:pPr lvl="1"/>
            <a:r>
              <a:rPr lang="en-US" dirty="0"/>
              <a:t>Handout Milestone #1 (see Class Materials)</a:t>
            </a:r>
          </a:p>
          <a:p>
            <a:pPr lvl="1"/>
            <a:r>
              <a:rPr lang="en-US" dirty="0"/>
              <a:t>Individual work on Assignment #2</a:t>
            </a:r>
          </a:p>
          <a:p>
            <a:pPr lvl="1"/>
            <a:r>
              <a:rPr lang="en-US" dirty="0"/>
              <a:t>Groupwork on Milestone 1</a:t>
            </a:r>
          </a:p>
          <a:p>
            <a:pPr lvl="1"/>
            <a:r>
              <a:rPr lang="en-US" dirty="0"/>
              <a:t>Flutter discussion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94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8AF40-89DD-2815-9345-7DAD26FE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Grids (</a:t>
            </a:r>
            <a:r>
              <a:rPr lang="en-US" dirty="0" err="1"/>
              <a:t>LazyGrid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3BF2A-E165-6D38-30B7-4450DF280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https://developer.android.com/jetpack/compose/lists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537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FB10-C8C1-C945-F458-D4D995742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protected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3B60-B957-3E27-641A-D2126B66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protected visibility is available as in Java for members of a class</a:t>
            </a:r>
          </a:p>
          <a:p>
            <a:pPr lvl="1"/>
            <a:r>
              <a:rPr lang="en-US" dirty="0"/>
              <a:t>protected means that the member is visible inside that class AND that it is also visible in subclasses.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49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A7D7-20A0-2D7F-9208-9E04DE32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Forms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FF679-E6F8-3E33-D6AC-BC547CCA9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https://www.section.io/engineering-education/jetpack-compose-forms/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8186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DD97-A625-93C8-EBD5-A01B2A8B6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Kotlin </a:t>
            </a:r>
            <a:r>
              <a:rPr lang="en-US" dirty="0" err="1"/>
              <a:t>Koans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B3B4F-3269-5945-5848-C058906C9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small exercises focused on Kotlin language,</a:t>
            </a:r>
          </a:p>
          <a:p>
            <a:pPr lvl="1"/>
            <a:r>
              <a:rPr lang="en-CA" dirty="0">
                <a:hlinkClick r:id="rId2"/>
              </a:rPr>
              <a:t>https://play.kotlinlang.org/koans/overview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9570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C452-646D-B940-7F42-84563F77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Snackbar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4FA4A-716A-BE55-21E5-45310FFA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Side-effects</a:t>
            </a:r>
          </a:p>
          <a:p>
            <a:pPr lvl="1"/>
            <a:r>
              <a:rPr lang="en-CA" dirty="0">
                <a:hlinkClick r:id="rId2"/>
              </a:rPr>
              <a:t>https://developer.android.com/jetpack/compose/side-effects</a:t>
            </a:r>
            <a:endParaRPr lang="en-US" dirty="0"/>
          </a:p>
          <a:p>
            <a:r>
              <a:rPr lang="en-CA" dirty="0">
                <a:hlinkClick r:id="rId3"/>
              </a:rPr>
              <a:t>https://medium.com/@jurajkunier/how-to-show-snackbar-in-jetpack-compose-3f2d81891f87</a:t>
            </a:r>
            <a:endParaRPr lang="en-US" dirty="0"/>
          </a:p>
          <a:p>
            <a:r>
              <a:rPr lang="en-CA" dirty="0">
                <a:hlinkClick r:id="rId4"/>
              </a:rPr>
              <a:t>https://developer.android.com/reference/kotlin/androidx/compose/material3/SnackbarHostState</a:t>
            </a:r>
            <a:endParaRPr lang="en-CA" dirty="0"/>
          </a:p>
          <a:p>
            <a:r>
              <a:rPr lang="en-US" dirty="0">
                <a:hlinkClick r:id="rId5"/>
              </a:rPr>
              <a:t>https://www.devbitsandbytes.com/configuring-snackbar-jetpack-compose-using-scaffold-with-bottom-navigation/</a:t>
            </a:r>
            <a:endParaRPr lang="en-US" dirty="0"/>
          </a:p>
          <a:p>
            <a:endParaRPr lang="en-US" dirty="0"/>
          </a:p>
          <a:p>
            <a:endParaRPr lang="en-CA" dirty="0"/>
          </a:p>
          <a:p>
            <a:r>
              <a:rPr lang="en-CA" dirty="0">
                <a:hlinkClick r:id="rId6"/>
              </a:rPr>
              <a:t>https://developer.android.com/jetpack/compose/layouts/material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547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4EA12-BD95-3DAB-4646-6ED98C6A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Text Styling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22FDE-F1B6-E83D-EF31-64E710FB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https://semicolonspace.com/jetpack-compose-text/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825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452F-3700-6FB6-7203-30E7A036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classes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1019-CB4D-3832-2ED4-89245DA82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https://blog.logrocket.com/kotlin-enum-classes-complete-guide/</a:t>
            </a:r>
            <a:endParaRPr lang="en-CA" dirty="0"/>
          </a:p>
          <a:p>
            <a:r>
              <a:rPr lang="en-CA" dirty="0">
                <a:hlinkClick r:id="rId3"/>
              </a:rPr>
              <a:t>https://kotlinlang.org/docs/enum-classes.html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72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CC51-D440-C8AF-6AF2-219D8A9E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Kotlin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2A123-2791-B450-B383-C2584C72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Returning multiple values from functions</a:t>
            </a:r>
          </a:p>
          <a:p>
            <a:pPr lvl="1"/>
            <a:r>
              <a:rPr lang="en-CA" dirty="0">
                <a:hlinkClick r:id="rId2"/>
              </a:rPr>
              <a:t>https://www.baeldung.com/kotlin/returning-multiple-values</a:t>
            </a:r>
            <a:endParaRPr lang="en-US" dirty="0"/>
          </a:p>
          <a:p>
            <a:r>
              <a:rPr lang="en-US" dirty="0" err="1"/>
              <a:t>Destructuring</a:t>
            </a:r>
            <a:r>
              <a:rPr lang="en-US" dirty="0"/>
              <a:t> declarations</a:t>
            </a:r>
          </a:p>
          <a:p>
            <a:pPr lvl="1"/>
            <a:r>
              <a:rPr lang="en-CA" dirty="0">
                <a:hlinkClick r:id="rId3"/>
              </a:rPr>
              <a:t>https://www.tutorialspoint.com/kotlin/kotlin_destructuring_declarations.htm</a:t>
            </a:r>
            <a:endParaRPr lang="en-US" dirty="0"/>
          </a:p>
          <a:p>
            <a:r>
              <a:rPr lang="en-US" dirty="0"/>
              <a:t>Concurrency and coroutines</a:t>
            </a:r>
          </a:p>
          <a:p>
            <a:pPr lvl="1"/>
            <a:r>
              <a:rPr lang="en-CA" dirty="0">
                <a:hlinkClick r:id="rId4"/>
              </a:rPr>
              <a:t>https://kotlinlang.org/docs/multiplatform-mobile-concurrency-and-coroutines.html#multithreaded-coroutines</a:t>
            </a:r>
            <a:endParaRPr lang="en-CA" dirty="0"/>
          </a:p>
          <a:p>
            <a:r>
              <a:rPr lang="en-CA" dirty="0"/>
              <a:t>Architecture</a:t>
            </a:r>
          </a:p>
          <a:p>
            <a:pPr lvl="1"/>
            <a:r>
              <a:rPr lang="en-US" dirty="0">
                <a:hlinkClick r:id="rId5"/>
              </a:rPr>
              <a:t>https://proandroiddev.com/building-modern-apps-using-the-android-architecture-guidelines-3238fff96f14</a:t>
            </a:r>
            <a:endParaRPr lang="en-US" dirty="0"/>
          </a:p>
          <a:p>
            <a:r>
              <a:rPr lang="en-US" dirty="0" err="1"/>
              <a:t>Misc</a:t>
            </a:r>
            <a:endParaRPr lang="en-US" dirty="0"/>
          </a:p>
          <a:p>
            <a:pPr lvl="1"/>
            <a:r>
              <a:rPr lang="en-CA" dirty="0">
                <a:hlinkClick r:id="rId6"/>
              </a:rPr>
              <a:t>https://proandroiddev.com/zero-to-hero-in-kmm-with-compose-and-swiftui-d8951f7d80b7</a:t>
            </a:r>
            <a:endParaRPr lang="en-CA" dirty="0"/>
          </a:p>
          <a:p>
            <a:r>
              <a:rPr lang="en-CA" dirty="0"/>
              <a:t>Delegated Properties</a:t>
            </a:r>
          </a:p>
          <a:p>
            <a:pPr lvl="1"/>
            <a:r>
              <a:rPr lang="en-CA" dirty="0">
                <a:hlinkClick r:id="rId7"/>
              </a:rPr>
              <a:t>https://kotlinlang.org/docs/delegated-properties.html#delegating-to-another-property</a:t>
            </a:r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7676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AE00F-BE57-A447-3FBF-4B7A0836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Compose Multiplatform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8C626-94A5-4989-2D78-0F4306A9E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Tutorials</a:t>
            </a:r>
          </a:p>
          <a:p>
            <a:pPr lvl="1"/>
            <a:r>
              <a:rPr lang="en-CA" dirty="0">
                <a:hlinkClick r:id="rId2"/>
              </a:rPr>
              <a:t>https://github.com/JetBrains/compose-multiplatform/tree/master/tutorials/Image_And_Icons_Manipulations#loading-images-from-device-storage-or-network-asynchronously</a:t>
            </a:r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9832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D615F-B9C5-4BD1-767C-C3C652AE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 Multiplatform Examples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E9C1B-D6ED-2A23-2D86-69E2F170B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https://github.com/JetBrains/compose-multiplatform/blob/master/examples/README.md</a:t>
            </a:r>
            <a:endParaRPr lang="en-CA" dirty="0"/>
          </a:p>
          <a:p>
            <a:endParaRPr lang="en-CA" dirty="0"/>
          </a:p>
          <a:p>
            <a:r>
              <a:rPr lang="en-CA" dirty="0"/>
              <a:t>Kotlin Multiplatform Example</a:t>
            </a:r>
          </a:p>
          <a:p>
            <a:pPr lvl="1"/>
            <a:r>
              <a:rPr lang="en-CA" dirty="0">
                <a:hlinkClick r:id="rId3"/>
              </a:rPr>
              <a:t>https://github.com/android/kotlin-multiplatform-samples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Room with a View exercise</a:t>
            </a:r>
          </a:p>
          <a:p>
            <a:pPr lvl="1"/>
            <a:r>
              <a:rPr lang="en-CA" dirty="0">
                <a:hlinkClick r:id="rId4"/>
              </a:rPr>
              <a:t>https://developer.android.com/codelabs/android-room-with-a-view-kotlin#0</a:t>
            </a:r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624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450F-FD76-C070-FDDF-3D8E6567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Frozen Architecture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46A6A-1220-89AB-F613-8D141D342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Kotlin Realm works exclusively with frozen objects that can be passed between threads safely</a:t>
            </a:r>
          </a:p>
          <a:p>
            <a:pPr lvl="1"/>
            <a:r>
              <a:rPr lang="en-US" dirty="0"/>
              <a:t>This is different than using Realm in other languages</a:t>
            </a:r>
          </a:p>
          <a:p>
            <a:r>
              <a:rPr lang="en-US" dirty="0"/>
              <a:t>So, the objects that we received from the Realm database are not "Live"</a:t>
            </a:r>
          </a:p>
          <a:p>
            <a:pPr lvl="1"/>
            <a:r>
              <a:rPr lang="en-US" dirty="0"/>
              <a:t>This means that we can't see the changes made to the data</a:t>
            </a:r>
          </a:p>
          <a:p>
            <a:pPr lvl="1"/>
            <a:r>
              <a:rPr lang="en-US" dirty="0"/>
              <a:t>This means that we can't directly access that data.</a:t>
            </a:r>
          </a:p>
          <a:p>
            <a:pPr lvl="1"/>
            <a:r>
              <a:rPr lang="en-US" dirty="0"/>
              <a:t>This makes it a bit complicated when doing a read operation</a:t>
            </a:r>
          </a:p>
          <a:p>
            <a:r>
              <a:rPr lang="en-US" dirty="0"/>
              <a:t>To access a Live version of the frozen object, we must be inside of a write or </a:t>
            </a:r>
            <a:r>
              <a:rPr lang="en-US" dirty="0" err="1"/>
              <a:t>writeBlocking</a:t>
            </a:r>
            <a:r>
              <a:rPr lang="en-US" dirty="0"/>
              <a:t> closure.</a:t>
            </a:r>
          </a:p>
          <a:p>
            <a:pPr lvl="1"/>
            <a:r>
              <a:rPr lang="en-US" dirty="0"/>
              <a:t>Objects returned from a write closure become frozen objects when the write transaction completes.</a:t>
            </a:r>
          </a:p>
          <a:p>
            <a:endParaRPr lang="en-US" dirty="0"/>
          </a:p>
          <a:p>
            <a:r>
              <a:rPr lang="en-CA" dirty="0">
                <a:hlinkClick r:id="rId2"/>
              </a:rPr>
              <a:t>https://www.mongodb.com/docs/realm/sdk/kotlin/realm-database/frozen-arch/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9541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525D-0D1B-0A18-B767-105B4DAE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Pokedex</a:t>
            </a:r>
            <a:r>
              <a:rPr lang="en-US" dirty="0"/>
              <a:t> app in Compose Multiplatform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8A45C-5D13-739F-FF42-A9E286A2B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Interesting application that may have useful capabilities to draw inspiration from</a:t>
            </a:r>
          </a:p>
          <a:p>
            <a:pPr lvl="1"/>
            <a:r>
              <a:rPr lang="en-CA" dirty="0">
                <a:hlinkClick r:id="rId2"/>
              </a:rPr>
              <a:t>https://www.reddit.com/r/Kotlin/comments/11pph1p/kotlin_multiplatform_app_with_shared_ui_for/</a:t>
            </a:r>
            <a:endParaRPr lang="en-CA" dirty="0"/>
          </a:p>
          <a:p>
            <a:pPr lvl="1"/>
            <a:r>
              <a:rPr lang="en-CA" dirty="0">
                <a:hlinkClick r:id="rId3"/>
              </a:rPr>
              <a:t>https://github.com/MohamedRejeb/Pokedex/blob/main/shared/src/commonMain/kotlin/com/mocoding/pokedex/ui/comingsoon/AsyncImage.kt#L18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76659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2E66-0242-13CC-1D8C-41710109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 link on State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DFD03-5DC3-D826-351A-FF52D2B91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https://www.kodeco.com/30172122-managing-state-in-jetpack-compose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1983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24A1-9312-2620-491E-5EDA4A43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Hoisted State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A4BAC-36E0-6F20-E182-91919169E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https://developer.android.com/jetpack/compose/state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State that is hoisted this way has some important properties:</a:t>
            </a:r>
          </a:p>
          <a:p>
            <a:endParaRPr lang="en-US" dirty="0"/>
          </a:p>
          <a:p>
            <a:r>
              <a:rPr lang="en-US" dirty="0"/>
              <a:t>Single source of truth: By moving state instead of duplicating it, we're ensuring there's only one source of truth. This helps avoid bugs.</a:t>
            </a:r>
          </a:p>
          <a:p>
            <a:r>
              <a:rPr lang="en-US" dirty="0"/>
              <a:t>Encapsulated: Only stateful </a:t>
            </a:r>
            <a:r>
              <a:rPr lang="en-US" dirty="0" err="1"/>
              <a:t>composables</a:t>
            </a:r>
            <a:r>
              <a:rPr lang="en-US" dirty="0"/>
              <a:t> can modify their state. It's completely internal.</a:t>
            </a:r>
          </a:p>
          <a:p>
            <a:r>
              <a:rPr lang="en-US" dirty="0"/>
              <a:t>Shareable: Hoisted state can be shared with multiple </a:t>
            </a:r>
            <a:r>
              <a:rPr lang="en-US" dirty="0" err="1"/>
              <a:t>composables</a:t>
            </a:r>
            <a:r>
              <a:rPr lang="en-US" dirty="0"/>
              <a:t>. If you wanted to read name in a different composable, hoisting would allow you to do that.</a:t>
            </a:r>
          </a:p>
          <a:p>
            <a:r>
              <a:rPr lang="en-US" dirty="0" err="1"/>
              <a:t>Interceptable</a:t>
            </a:r>
            <a:r>
              <a:rPr lang="en-US" dirty="0"/>
              <a:t>: callers to the stateless </a:t>
            </a:r>
            <a:r>
              <a:rPr lang="en-US" dirty="0" err="1"/>
              <a:t>composables</a:t>
            </a:r>
            <a:r>
              <a:rPr lang="en-US" dirty="0"/>
              <a:t> can decide to ignore or modify events before changing the state.</a:t>
            </a:r>
          </a:p>
          <a:p>
            <a:r>
              <a:rPr lang="en-US" dirty="0"/>
              <a:t>Decoupled: the state for the stateless </a:t>
            </a:r>
            <a:r>
              <a:rPr lang="en-US" dirty="0" err="1"/>
              <a:t>ExpandingCard</a:t>
            </a:r>
            <a:r>
              <a:rPr lang="en-US" dirty="0"/>
              <a:t> may be stored anywhere. For example, it's now possible to move name into a </a:t>
            </a:r>
            <a:r>
              <a:rPr lang="en-US" dirty="0" err="1"/>
              <a:t>ViewModel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20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FE2C-59D1-3CBD-8E5B-EF78DA19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920FB-6F7A-54B2-DD92-05BB93A3F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key job of the </a:t>
            </a:r>
            <a:r>
              <a:rPr lang="en-US" dirty="0" err="1"/>
              <a:t>ViewModel</a:t>
            </a:r>
            <a:r>
              <a:rPr lang="en-US" dirty="0"/>
              <a:t> (in our case "</a:t>
            </a:r>
            <a:r>
              <a:rPr lang="en-US" dirty="0" err="1"/>
              <a:t>ScreenModel</a:t>
            </a:r>
            <a:r>
              <a:rPr lang="en-US" dirty="0"/>
              <a:t>") is to isolate the View from the details of the Model.</a:t>
            </a:r>
          </a:p>
          <a:p>
            <a:r>
              <a:rPr lang="en-US" dirty="0"/>
              <a:t>A key job of the Model is to isolate </a:t>
            </a:r>
            <a:r>
              <a:rPr lang="en-US" dirty="0" err="1"/>
              <a:t>theViewModel</a:t>
            </a:r>
            <a:r>
              <a:rPr lang="en-US" dirty="0"/>
              <a:t> from details of the implementation of the database</a:t>
            </a:r>
          </a:p>
          <a:p>
            <a:r>
              <a:rPr lang="en-US" dirty="0"/>
              <a:t>So, let's avoid returning </a:t>
            </a:r>
            <a:r>
              <a:rPr lang="en-US" dirty="0" err="1"/>
              <a:t>MongoDb</a:t>
            </a:r>
            <a:r>
              <a:rPr lang="en-US" dirty="0"/>
              <a:t>-specific data structures from our model to our </a:t>
            </a:r>
            <a:r>
              <a:rPr lang="en-US" dirty="0" err="1"/>
              <a:t>ViewModel</a:t>
            </a:r>
            <a:r>
              <a:rPr lang="en-US" dirty="0"/>
              <a:t>.</a:t>
            </a:r>
          </a:p>
          <a:p>
            <a:r>
              <a:rPr lang="en-US" dirty="0"/>
              <a:t>We'll convert the results of a query/write to the database into a data structure that holds the latest data from the realm object.</a:t>
            </a:r>
          </a:p>
          <a:p>
            <a:pPr lvl="1"/>
            <a:r>
              <a:rPr lang="en-US" dirty="0"/>
              <a:t>This is a bit of a hassle, but would let us, for example, to later on change the database implementation (e.g., to SQL or Firebase, </a:t>
            </a:r>
            <a:r>
              <a:rPr lang="en-US" dirty="0" err="1"/>
              <a:t>etc</a:t>
            </a:r>
            <a:r>
              <a:rPr lang="en-US" dirty="0"/>
              <a:t>) without changing the </a:t>
            </a:r>
            <a:r>
              <a:rPr lang="en-US" dirty="0" err="1"/>
              <a:t>ViewModels</a:t>
            </a:r>
            <a:r>
              <a:rPr lang="en-US" dirty="0"/>
              <a:t> or Views.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93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8041-9AAE-B93C-C528-656B5798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F2F58-DD49-C3B7-CAD6-EEEA5D25B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Realm objects are lazy-loaded by default. </a:t>
            </a:r>
          </a:p>
          <a:p>
            <a:r>
              <a:rPr lang="en-US" dirty="0"/>
              <a:t>This allows you to query large collections of objects without reading large amounts of data from disk.</a:t>
            </a:r>
          </a:p>
          <a:p>
            <a:r>
              <a:rPr lang="en-US" dirty="0"/>
              <a:t>This also means that the first access to a field of an object will always return the most recent data.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505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D4A2-EAEE-B9E1-A6F0-6BF192133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Realm Query Language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4FBB0-B0EB-E6E7-3506-D4BAD6252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https://www.mongodb.com/docs/realm/realm-query-language/#std-label-flexible-sync-rql-limitations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275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B2309-165C-AEE2-99FE-99788478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that $0 in the query???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9CCF4-0006-E8D4-9C84-B5E1A81A9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val</a:t>
            </a:r>
            <a:r>
              <a:rPr lang="en-US" dirty="0"/>
              <a:t> frog: Frog? = </a:t>
            </a:r>
            <a:r>
              <a:rPr lang="en-US" dirty="0" err="1"/>
              <a:t>this.query</a:t>
            </a:r>
            <a:r>
              <a:rPr lang="en-US" dirty="0"/>
              <a:t>&lt;Frog&gt;("_id == $0", PRIMARY_KEY_VALUE).first().find()</a:t>
            </a:r>
          </a:p>
          <a:p>
            <a:endParaRPr lang="en-US" dirty="0"/>
          </a:p>
          <a:p>
            <a:r>
              <a:rPr lang="en-US" dirty="0"/>
              <a:t>From ChatGPT </a:t>
            </a:r>
            <a:r>
              <a:rPr lang="en-US" dirty="0">
                <a:sym typeface="Wingdings" panose="05000000000000000000" pitchFamily="2" charset="2"/>
              </a:rPr>
              <a:t> (saved me typing)</a:t>
            </a:r>
            <a:endParaRPr lang="en-US" dirty="0"/>
          </a:p>
          <a:p>
            <a:pPr lvl="1"/>
            <a:r>
              <a:rPr lang="en-US" dirty="0"/>
              <a:t>In the given code snippet, $0 is used as a placeholder to represent a parameter in a query. It is a convention commonly used in query languages to refer to the first parameter in a list of values.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this specific code, the query is using the string interpolation to substitute $0 with the value of PRIMARY_KEY_VALUE. The PRIMARY_KEY_VALUE is likely a constant or a variable that holds the value of the primary key to search for in the database.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So, the line </a:t>
            </a:r>
            <a:r>
              <a:rPr lang="en-US" dirty="0" err="1"/>
              <a:t>val</a:t>
            </a:r>
            <a:r>
              <a:rPr lang="en-US" dirty="0"/>
              <a:t> frog: Frog? = </a:t>
            </a:r>
            <a:r>
              <a:rPr lang="en-US" dirty="0" err="1"/>
              <a:t>this.query</a:t>
            </a:r>
            <a:r>
              <a:rPr lang="en-US" dirty="0"/>
              <a:t>&lt;Frog&gt;("_id == $0", PRIMARY_KEY_VALUE).first().find() translates to a query that searches for a Frog object in the Realm database where the _id field is equal to the value stored in PRIMARY_KEY_VALUE. The $0 is replaced with the value of PRIMARY_KEY_VALUE during the query execution.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822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52403-F02C-FFC5-92BD-E84D0054D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Kotlin Flows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6914B-1772-3F54-86A1-3D6394B83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 suspending function asynchronously returns a single value, but how can we return multiple asynchronously computed values? This is where Kotlin Flows come in.</a:t>
            </a:r>
          </a:p>
          <a:p>
            <a:r>
              <a:rPr lang="en-US" dirty="0"/>
              <a:t>Using the List&lt;Int&gt; result type, means we can only return all the values at once. </a:t>
            </a:r>
          </a:p>
          <a:p>
            <a:pPr lvl="1"/>
            <a:r>
              <a:rPr lang="en-US" dirty="0"/>
              <a:t>To represent the stream of values that are being computed asynchronously, we can use a Flow&lt;Int&gt; type just like we would use a Sequence&lt;Int&gt; type for synchronously computed values:</a:t>
            </a:r>
          </a:p>
          <a:p>
            <a:r>
              <a:rPr lang="en-US" dirty="0"/>
              <a:t>Let's review this page together:</a:t>
            </a:r>
          </a:p>
          <a:p>
            <a:pPr lvl="1"/>
            <a:r>
              <a:rPr lang="en-CA" dirty="0">
                <a:hlinkClick r:id="rId2"/>
              </a:rPr>
              <a:t>https://kotlinlang.org/docs/flow.html</a:t>
            </a:r>
            <a:r>
              <a:rPr lang="en-CA" dirty="0"/>
              <a:t> </a:t>
            </a:r>
          </a:p>
          <a:p>
            <a:r>
              <a:rPr lang="en-US" dirty="0"/>
              <a:t>Flows are cold streams similar to sequences — the code inside a flow builder does not run until the flow is collected.</a:t>
            </a:r>
          </a:p>
          <a:p>
            <a:r>
              <a:rPr lang="en-US" dirty="0"/>
              <a:t>Terminal operators on flows are suspending functions that start a collection of the flow. The collect operator is the most basic one, but there are others such as </a:t>
            </a:r>
            <a:r>
              <a:rPr lang="en-US" dirty="0" err="1"/>
              <a:t>toList</a:t>
            </a:r>
            <a:r>
              <a:rPr lang="en-US" dirty="0"/>
              <a:t>(), </a:t>
            </a:r>
            <a:r>
              <a:rPr lang="en-US" dirty="0" err="1"/>
              <a:t>toSet</a:t>
            </a:r>
            <a:r>
              <a:rPr lang="en-US" dirty="0"/>
              <a:t>(), first(), reduce()</a:t>
            </a:r>
          </a:p>
          <a:p>
            <a:pPr lvl="1"/>
            <a:r>
              <a:rPr lang="en-US" dirty="0"/>
              <a:t>Calling </a:t>
            </a:r>
            <a:r>
              <a:rPr lang="en-US" dirty="0" err="1"/>
              <a:t>toList</a:t>
            </a:r>
            <a:r>
              <a:rPr lang="en-US" dirty="0"/>
              <a:t>() on a Flow collects all of the objects emitted by the Flow and returns them to you in a List.</a:t>
            </a:r>
          </a:p>
          <a:p>
            <a:r>
              <a:rPr lang="en-US" dirty="0">
                <a:hlinkClick r:id="rId3"/>
              </a:rPr>
              <a:t>https://bladecoder.medium.com/kotlins-flow-in-viewmodels-it-s-complicated-556b472e281a</a:t>
            </a:r>
            <a:endParaRPr lang="en-US" dirty="0"/>
          </a:p>
          <a:p>
            <a:r>
              <a:rPr lang="en-US" dirty="0">
                <a:hlinkClick r:id="rId4"/>
              </a:rPr>
              <a:t>https://developer.android.com/kotlin/flow</a:t>
            </a:r>
            <a:endParaRPr lang="en-US" dirty="0"/>
          </a:p>
          <a:p>
            <a:r>
              <a:rPr lang="en-US" dirty="0">
                <a:hlinkClick r:id="rId5"/>
              </a:rPr>
              <a:t>https://developer.android.com/kotlin/flow/stateflow-and-sharedflow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https://blog.canopas.com/7-useful-ways-to-create-flow-in-kotlin-577992b73315</a:t>
            </a: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8B2C-FAF9-0F82-604C-62E2C3A9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  <a:endParaRPr lang="en-CA" dirty="0"/>
          </a:p>
        </p:txBody>
      </p:sp>
      <p:pic>
        <p:nvPicPr>
          <p:cNvPr id="5" name="Content Placeholder 4" descr="Image showing flow moving from producer to optional intermediary to consumer.">
            <a:extLst>
              <a:ext uri="{FF2B5EF4-FFF2-40B4-BE49-F238E27FC236}">
                <a16:creationId xmlns:a16="http://schemas.microsoft.com/office/drawing/2014/main" id="{6E2755C8-079A-D99E-DB82-8335F616A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24" y="2930268"/>
            <a:ext cx="6603951" cy="2142051"/>
          </a:xfrm>
        </p:spPr>
      </p:pic>
    </p:spTree>
    <p:extLst>
      <p:ext uri="{BB962C8B-B14F-4D97-AF65-F5344CB8AC3E}">
        <p14:creationId xmlns:p14="http://schemas.microsoft.com/office/powerpoint/2010/main" val="2832263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17829</TotalTime>
  <Words>2597</Words>
  <Application>Microsoft Office PowerPoint</Application>
  <PresentationFormat>Widescreen</PresentationFormat>
  <Paragraphs>243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Related Technologies for Multiplatform Applications</vt:lpstr>
      <vt:lpstr>Objectives</vt:lpstr>
      <vt:lpstr>Frozen Architecture</vt:lpstr>
      <vt:lpstr>Separation of Concerns</vt:lpstr>
      <vt:lpstr>Lazy Loading</vt:lpstr>
      <vt:lpstr>Realm Query Language</vt:lpstr>
      <vt:lpstr>What is that $0 in the query???</vt:lpstr>
      <vt:lpstr>Kotlin Flows</vt:lpstr>
      <vt:lpstr>Flow</vt:lpstr>
      <vt:lpstr>Misc Flows</vt:lpstr>
      <vt:lpstr>Flow: List vs non-List</vt:lpstr>
      <vt:lpstr>Recall: Kotlin Coroutine</vt:lpstr>
      <vt:lpstr>Recall: Voyager – Screen model and Coroutine Scope</vt:lpstr>
      <vt:lpstr>Exercise: Coroutines and Flow</vt:lpstr>
      <vt:lpstr>Interfaces</vt:lpstr>
      <vt:lpstr>Misc Info</vt:lpstr>
      <vt:lpstr>List of items</vt:lpstr>
      <vt:lpstr>Mutable List</vt:lpstr>
      <vt:lpstr>Layout Inspector</vt:lpstr>
      <vt:lpstr>Grids (LazyGrid)</vt:lpstr>
      <vt:lpstr>protected</vt:lpstr>
      <vt:lpstr>More on Forms</vt:lpstr>
      <vt:lpstr>Kotlin Koans</vt:lpstr>
      <vt:lpstr>Snackbar</vt:lpstr>
      <vt:lpstr>More on Text Styling</vt:lpstr>
      <vt:lpstr>Enum classes</vt:lpstr>
      <vt:lpstr>Misc Kotlin</vt:lpstr>
      <vt:lpstr>Misc Compose Multiplatform</vt:lpstr>
      <vt:lpstr>Compose Multiplatform Examples</vt:lpstr>
      <vt:lpstr>Pokedex app in Compose Multiplatform</vt:lpstr>
      <vt:lpstr>Nice link on State</vt:lpstr>
      <vt:lpstr>More on Hoisted State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Talib Hussain</dc:creator>
  <cp:lastModifiedBy>Talib Hussain</cp:lastModifiedBy>
  <cp:revision>15</cp:revision>
  <dcterms:created xsi:type="dcterms:W3CDTF">2023-05-24T18:31:30Z</dcterms:created>
  <dcterms:modified xsi:type="dcterms:W3CDTF">2023-06-17T00:56:13Z</dcterms:modified>
</cp:coreProperties>
</file>