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532" r:id="rId5"/>
    <p:sldId id="263" r:id="rId6"/>
    <p:sldId id="523" r:id="rId7"/>
    <p:sldId id="524" r:id="rId8"/>
    <p:sldId id="525" r:id="rId9"/>
    <p:sldId id="526" r:id="rId10"/>
    <p:sldId id="527" r:id="rId11"/>
    <p:sldId id="528" r:id="rId12"/>
    <p:sldId id="529" r:id="rId13"/>
    <p:sldId id="651" r:id="rId14"/>
    <p:sldId id="65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4851"/>
    <a:srgbClr val="111419"/>
    <a:srgbClr val="2B2A30"/>
    <a:srgbClr val="3A434A"/>
    <a:srgbClr val="3A4048"/>
    <a:srgbClr val="30343D"/>
    <a:srgbClr val="16191E"/>
    <a:srgbClr val="C231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63DDF4-5440-435D-B5D1-0EC1C0038F65}" v="2" dt="2023-06-29T17:49:40.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1" autoAdjust="0"/>
    <p:restoredTop sz="94660"/>
  </p:normalViewPr>
  <p:slideViewPr>
    <p:cSldViewPr snapToGrid="0">
      <p:cViewPr varScale="1">
        <p:scale>
          <a:sx n="94" d="100"/>
          <a:sy n="94" d="100"/>
        </p:scale>
        <p:origin x="210"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b Hussain" userId="46b98cda-295a-48d7-b453-399bdc7c0d7d" providerId="ADAL" clId="{9963DDF4-5440-435D-B5D1-0EC1C0038F65}"/>
    <pc:docChg chg="custSel addSld delSld modSld sldOrd">
      <pc:chgData name="Talib Hussain" userId="46b98cda-295a-48d7-b453-399bdc7c0d7d" providerId="ADAL" clId="{9963DDF4-5440-435D-B5D1-0EC1C0038F65}" dt="2023-06-29T17:59:56.481" v="437" actId="20577"/>
      <pc:docMkLst>
        <pc:docMk/>
      </pc:docMkLst>
      <pc:sldChg chg="del">
        <pc:chgData name="Talib Hussain" userId="46b98cda-295a-48d7-b453-399bdc7c0d7d" providerId="ADAL" clId="{9963DDF4-5440-435D-B5D1-0EC1C0038F65}" dt="2023-06-29T17:35:27.774" v="1" actId="47"/>
        <pc:sldMkLst>
          <pc:docMk/>
          <pc:sldMk cId="977274367" sldId="256"/>
        </pc:sldMkLst>
      </pc:sldChg>
      <pc:sldChg chg="modSp mod">
        <pc:chgData name="Talib Hussain" userId="46b98cda-295a-48d7-b453-399bdc7c0d7d" providerId="ADAL" clId="{9963DDF4-5440-435D-B5D1-0EC1C0038F65}" dt="2023-06-29T17:59:56.481" v="437" actId="20577"/>
        <pc:sldMkLst>
          <pc:docMk/>
          <pc:sldMk cId="550476389" sldId="263"/>
        </pc:sldMkLst>
        <pc:spChg chg="mod">
          <ac:chgData name="Talib Hussain" userId="46b98cda-295a-48d7-b453-399bdc7c0d7d" providerId="ADAL" clId="{9963DDF4-5440-435D-B5D1-0EC1C0038F65}" dt="2023-06-29T17:59:56.481" v="437" actId="20577"/>
          <ac:spMkLst>
            <pc:docMk/>
            <pc:sldMk cId="550476389" sldId="263"/>
            <ac:spMk id="3" creationId="{EBEA3CCB-0598-49BE-B557-02090E384B57}"/>
          </ac:spMkLst>
        </pc:spChg>
      </pc:sldChg>
      <pc:sldChg chg="addSp delSp modSp mod chgLayout">
        <pc:chgData name="Talib Hussain" userId="46b98cda-295a-48d7-b453-399bdc7c0d7d" providerId="ADAL" clId="{9963DDF4-5440-435D-B5D1-0EC1C0038F65}" dt="2023-06-29T17:59:02.944" v="381" actId="6264"/>
        <pc:sldMkLst>
          <pc:docMk/>
          <pc:sldMk cId="661479393" sldId="529"/>
        </pc:sldMkLst>
        <pc:spChg chg="mod ord">
          <ac:chgData name="Talib Hussain" userId="46b98cda-295a-48d7-b453-399bdc7c0d7d" providerId="ADAL" clId="{9963DDF4-5440-435D-B5D1-0EC1C0038F65}" dt="2023-06-29T17:59:02.944" v="381" actId="6264"/>
          <ac:spMkLst>
            <pc:docMk/>
            <pc:sldMk cId="661479393" sldId="529"/>
            <ac:spMk id="2" creationId="{00000000-0000-0000-0000-000000000000}"/>
          </ac:spMkLst>
        </pc:spChg>
        <pc:spChg chg="mod ord">
          <ac:chgData name="Talib Hussain" userId="46b98cda-295a-48d7-b453-399bdc7c0d7d" providerId="ADAL" clId="{9963DDF4-5440-435D-B5D1-0EC1C0038F65}" dt="2023-06-29T17:59:02.944" v="381" actId="6264"/>
          <ac:spMkLst>
            <pc:docMk/>
            <pc:sldMk cId="661479393" sldId="529"/>
            <ac:spMk id="3" creationId="{00000000-0000-0000-0000-000000000000}"/>
          </ac:spMkLst>
        </pc:spChg>
        <pc:spChg chg="mod ord">
          <ac:chgData name="Talib Hussain" userId="46b98cda-295a-48d7-b453-399bdc7c0d7d" providerId="ADAL" clId="{9963DDF4-5440-435D-B5D1-0EC1C0038F65}" dt="2023-06-29T17:59:02.944" v="381" actId="6264"/>
          <ac:spMkLst>
            <pc:docMk/>
            <pc:sldMk cId="661479393" sldId="529"/>
            <ac:spMk id="4" creationId="{00000000-0000-0000-0000-000000000000}"/>
          </ac:spMkLst>
        </pc:spChg>
        <pc:spChg chg="add del mod">
          <ac:chgData name="Talib Hussain" userId="46b98cda-295a-48d7-b453-399bdc7c0d7d" providerId="ADAL" clId="{9963DDF4-5440-435D-B5D1-0EC1C0038F65}" dt="2023-06-29T17:59:02.944" v="381" actId="6264"/>
          <ac:spMkLst>
            <pc:docMk/>
            <pc:sldMk cId="661479393" sldId="529"/>
            <ac:spMk id="5" creationId="{E6A16294-3F39-CF09-005B-20ADB2B1A4BE}"/>
          </ac:spMkLst>
        </pc:spChg>
        <pc:spChg chg="add del mod">
          <ac:chgData name="Talib Hussain" userId="46b98cda-295a-48d7-b453-399bdc7c0d7d" providerId="ADAL" clId="{9963DDF4-5440-435D-B5D1-0EC1C0038F65}" dt="2023-06-29T17:59:02.944" v="381" actId="6264"/>
          <ac:spMkLst>
            <pc:docMk/>
            <pc:sldMk cId="661479393" sldId="529"/>
            <ac:spMk id="6" creationId="{7F89D7AE-46D1-44D3-F590-53D9F939ABFB}"/>
          </ac:spMkLst>
        </pc:spChg>
        <pc:spChg chg="add del mod">
          <ac:chgData name="Talib Hussain" userId="46b98cda-295a-48d7-b453-399bdc7c0d7d" providerId="ADAL" clId="{9963DDF4-5440-435D-B5D1-0EC1C0038F65}" dt="2023-06-29T17:59:02.944" v="381" actId="6264"/>
          <ac:spMkLst>
            <pc:docMk/>
            <pc:sldMk cId="661479393" sldId="529"/>
            <ac:spMk id="7" creationId="{F506A63F-E980-A769-183F-673AAF60C4AA}"/>
          </ac:spMkLst>
        </pc:spChg>
      </pc:sldChg>
      <pc:sldChg chg="del">
        <pc:chgData name="Talib Hussain" userId="46b98cda-295a-48d7-b453-399bdc7c0d7d" providerId="ADAL" clId="{9963DDF4-5440-435D-B5D1-0EC1C0038F65}" dt="2023-06-29T17:45:58.264" v="48" actId="47"/>
        <pc:sldMkLst>
          <pc:docMk/>
          <pc:sldMk cId="231801236" sldId="531"/>
        </pc:sldMkLst>
      </pc:sldChg>
      <pc:sldChg chg="modSp add mod">
        <pc:chgData name="Talib Hussain" userId="46b98cda-295a-48d7-b453-399bdc7c0d7d" providerId="ADAL" clId="{9963DDF4-5440-435D-B5D1-0EC1C0038F65}" dt="2023-06-29T17:58:48.885" v="379" actId="20577"/>
        <pc:sldMkLst>
          <pc:docMk/>
          <pc:sldMk cId="487548737" sldId="532"/>
        </pc:sldMkLst>
        <pc:spChg chg="mod">
          <ac:chgData name="Talib Hussain" userId="46b98cda-295a-48d7-b453-399bdc7c0d7d" providerId="ADAL" clId="{9963DDF4-5440-435D-B5D1-0EC1C0038F65}" dt="2023-06-29T17:58:48.885" v="379" actId="20577"/>
          <ac:spMkLst>
            <pc:docMk/>
            <pc:sldMk cId="487548737" sldId="532"/>
            <ac:spMk id="3" creationId="{3BF5BA31-765E-4658-93D7-D508FF1B9E5A}"/>
          </ac:spMkLst>
        </pc:spChg>
      </pc:sldChg>
      <pc:sldChg chg="new del">
        <pc:chgData name="Talib Hussain" userId="46b98cda-295a-48d7-b453-399bdc7c0d7d" providerId="ADAL" clId="{9963DDF4-5440-435D-B5D1-0EC1C0038F65}" dt="2023-06-29T17:49:47.971" v="52" actId="47"/>
        <pc:sldMkLst>
          <pc:docMk/>
          <pc:sldMk cId="2223376356" sldId="533"/>
        </pc:sldMkLst>
      </pc:sldChg>
      <pc:sldChg chg="addSp delSp modSp add mod ord chgLayout">
        <pc:chgData name="Talib Hussain" userId="46b98cda-295a-48d7-b453-399bdc7c0d7d" providerId="ADAL" clId="{9963DDF4-5440-435D-B5D1-0EC1C0038F65}" dt="2023-06-29T17:58:59.433" v="380" actId="6264"/>
        <pc:sldMkLst>
          <pc:docMk/>
          <pc:sldMk cId="2481818639" sldId="650"/>
        </pc:sldMkLst>
        <pc:spChg chg="mod ord">
          <ac:chgData name="Talib Hussain" userId="46b98cda-295a-48d7-b453-399bdc7c0d7d" providerId="ADAL" clId="{9963DDF4-5440-435D-B5D1-0EC1C0038F65}" dt="2023-06-29T17:58:59.433" v="380" actId="6264"/>
          <ac:spMkLst>
            <pc:docMk/>
            <pc:sldMk cId="2481818639" sldId="650"/>
            <ac:spMk id="2" creationId="{00000000-0000-0000-0000-000000000000}"/>
          </ac:spMkLst>
        </pc:spChg>
        <pc:spChg chg="mod ord">
          <ac:chgData name="Talib Hussain" userId="46b98cda-295a-48d7-b453-399bdc7c0d7d" providerId="ADAL" clId="{9963DDF4-5440-435D-B5D1-0EC1C0038F65}" dt="2023-06-29T17:58:59.433" v="380" actId="6264"/>
          <ac:spMkLst>
            <pc:docMk/>
            <pc:sldMk cId="2481818639" sldId="650"/>
            <ac:spMk id="3" creationId="{00000000-0000-0000-0000-000000000000}"/>
          </ac:spMkLst>
        </pc:spChg>
        <pc:spChg chg="mod ord">
          <ac:chgData name="Talib Hussain" userId="46b98cda-295a-48d7-b453-399bdc7c0d7d" providerId="ADAL" clId="{9963DDF4-5440-435D-B5D1-0EC1C0038F65}" dt="2023-06-29T17:58:59.433" v="380" actId="6264"/>
          <ac:spMkLst>
            <pc:docMk/>
            <pc:sldMk cId="2481818639" sldId="650"/>
            <ac:spMk id="4" creationId="{00000000-0000-0000-0000-000000000000}"/>
          </ac:spMkLst>
        </pc:spChg>
        <pc:spChg chg="add del mod">
          <ac:chgData name="Talib Hussain" userId="46b98cda-295a-48d7-b453-399bdc7c0d7d" providerId="ADAL" clId="{9963DDF4-5440-435D-B5D1-0EC1C0038F65}" dt="2023-06-29T17:58:59.433" v="380" actId="6264"/>
          <ac:spMkLst>
            <pc:docMk/>
            <pc:sldMk cId="2481818639" sldId="650"/>
            <ac:spMk id="5" creationId="{5F3215E6-716A-39E3-8E9D-A9703CA54310}"/>
          </ac:spMkLst>
        </pc:spChg>
        <pc:spChg chg="add del mod">
          <ac:chgData name="Talib Hussain" userId="46b98cda-295a-48d7-b453-399bdc7c0d7d" providerId="ADAL" clId="{9963DDF4-5440-435D-B5D1-0EC1C0038F65}" dt="2023-06-29T17:58:59.433" v="380" actId="6264"/>
          <ac:spMkLst>
            <pc:docMk/>
            <pc:sldMk cId="2481818639" sldId="650"/>
            <ac:spMk id="6" creationId="{BD8F6B21-5FB3-9E57-5D7C-1E4CC25361E0}"/>
          </ac:spMkLst>
        </pc:spChg>
        <pc:spChg chg="add del mod">
          <ac:chgData name="Talib Hussain" userId="46b98cda-295a-48d7-b453-399bdc7c0d7d" providerId="ADAL" clId="{9963DDF4-5440-435D-B5D1-0EC1C0038F65}" dt="2023-06-29T17:58:59.433" v="380" actId="6264"/>
          <ac:spMkLst>
            <pc:docMk/>
            <pc:sldMk cId="2481818639" sldId="650"/>
            <ac:spMk id="7" creationId="{564E9419-28CD-1567-9703-FD1CC886D1F2}"/>
          </ac:spMkLst>
        </pc:spChg>
      </pc:sldChg>
      <pc:sldChg chg="addSp delSp modSp add mod chgLayout">
        <pc:chgData name="Talib Hussain" userId="46b98cda-295a-48d7-b453-399bdc7c0d7d" providerId="ADAL" clId="{9963DDF4-5440-435D-B5D1-0EC1C0038F65}" dt="2023-06-29T17:51:50.567" v="124" actId="404"/>
        <pc:sldMkLst>
          <pc:docMk/>
          <pc:sldMk cId="1956740550" sldId="651"/>
        </pc:sldMkLst>
        <pc:spChg chg="mod ord">
          <ac:chgData name="Talib Hussain" userId="46b98cda-295a-48d7-b453-399bdc7c0d7d" providerId="ADAL" clId="{9963DDF4-5440-435D-B5D1-0EC1C0038F65}" dt="2023-06-29T17:51:50.567" v="124" actId="404"/>
          <ac:spMkLst>
            <pc:docMk/>
            <pc:sldMk cId="1956740550" sldId="651"/>
            <ac:spMk id="2" creationId="{00000000-0000-0000-0000-000000000000}"/>
          </ac:spMkLst>
        </pc:spChg>
        <pc:spChg chg="mod ord">
          <ac:chgData name="Talib Hussain" userId="46b98cda-295a-48d7-b453-399bdc7c0d7d" providerId="ADAL" clId="{9963DDF4-5440-435D-B5D1-0EC1C0038F65}" dt="2023-06-29T17:51:37.898" v="118" actId="6264"/>
          <ac:spMkLst>
            <pc:docMk/>
            <pc:sldMk cId="1956740550" sldId="651"/>
            <ac:spMk id="3" creationId="{00000000-0000-0000-0000-000000000000}"/>
          </ac:spMkLst>
        </pc:spChg>
        <pc:spChg chg="mod ord">
          <ac:chgData name="Talib Hussain" userId="46b98cda-295a-48d7-b453-399bdc7c0d7d" providerId="ADAL" clId="{9963DDF4-5440-435D-B5D1-0EC1C0038F65}" dt="2023-06-29T17:51:37.898" v="118" actId="6264"/>
          <ac:spMkLst>
            <pc:docMk/>
            <pc:sldMk cId="1956740550" sldId="651"/>
            <ac:spMk id="4" creationId="{00000000-0000-0000-0000-000000000000}"/>
          </ac:spMkLst>
        </pc:spChg>
        <pc:spChg chg="add del mod">
          <ac:chgData name="Talib Hussain" userId="46b98cda-295a-48d7-b453-399bdc7c0d7d" providerId="ADAL" clId="{9963DDF4-5440-435D-B5D1-0EC1C0038F65}" dt="2023-06-29T17:51:37.898" v="118" actId="6264"/>
          <ac:spMkLst>
            <pc:docMk/>
            <pc:sldMk cId="1956740550" sldId="651"/>
            <ac:spMk id="5" creationId="{CC3AAA54-F695-1CFA-DE5B-3CBFC95204C1}"/>
          </ac:spMkLst>
        </pc:spChg>
        <pc:spChg chg="add del mod">
          <ac:chgData name="Talib Hussain" userId="46b98cda-295a-48d7-b453-399bdc7c0d7d" providerId="ADAL" clId="{9963DDF4-5440-435D-B5D1-0EC1C0038F65}" dt="2023-06-29T17:51:37.898" v="118" actId="6264"/>
          <ac:spMkLst>
            <pc:docMk/>
            <pc:sldMk cId="1956740550" sldId="651"/>
            <ac:spMk id="6" creationId="{07A55FDB-44F3-F2B2-01FC-D63C7F9ED81A}"/>
          </ac:spMkLst>
        </pc:spChg>
        <pc:spChg chg="add del mod">
          <ac:chgData name="Talib Hussain" userId="46b98cda-295a-48d7-b453-399bdc7c0d7d" providerId="ADAL" clId="{9963DDF4-5440-435D-B5D1-0EC1C0038F65}" dt="2023-06-29T17:51:37.898" v="118" actId="6264"/>
          <ac:spMkLst>
            <pc:docMk/>
            <pc:sldMk cId="1956740550" sldId="651"/>
            <ac:spMk id="7" creationId="{1CA2F383-FDDF-5D27-3E70-6EF32F4B00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A9A68-A837-4480-9B46-DF182C6F8F40}" type="datetimeFigureOut">
              <a:rPr lang="en-CA" smtClean="0"/>
              <a:t>2023-06-29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93499-AB9F-4349-B66E-3ACF1F1CDA89}" type="slidenum">
              <a:rPr lang="en-CA" smtClean="0"/>
              <a:t>‹#›</a:t>
            </a:fld>
            <a:endParaRPr lang="en-CA"/>
          </a:p>
        </p:txBody>
      </p:sp>
    </p:spTree>
    <p:extLst>
      <p:ext uri="{BB962C8B-B14F-4D97-AF65-F5344CB8AC3E}">
        <p14:creationId xmlns:p14="http://schemas.microsoft.com/office/powerpoint/2010/main" val="272099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CA" sz="1800" b="0" i="0" u="sng" strike="noStrike" dirty="0">
                <a:solidFill>
                  <a:srgbClr val="1155CC"/>
                </a:solidFill>
                <a:effectLst/>
                <a:latin typeface="Arial" panose="020B0604020202020204" pitchFamily="34" charset="0"/>
              </a:rPr>
              <a:t>https://img.freepik.com/premium-photo/phone-mobile-application-development-concept-mobile-internet-3d-illustration_76964-5164.jpg?size=626&amp;ext=jpg</a:t>
            </a:r>
            <a:endParaRPr lang="en-CA" dirty="0"/>
          </a:p>
        </p:txBody>
      </p:sp>
      <p:sp>
        <p:nvSpPr>
          <p:cNvPr id="4" name="Slide Number Placeholder 3"/>
          <p:cNvSpPr>
            <a:spLocks noGrp="1"/>
          </p:cNvSpPr>
          <p:nvPr>
            <p:ph type="sldNum" sz="quarter" idx="5"/>
          </p:nvPr>
        </p:nvSpPr>
        <p:spPr/>
        <p:txBody>
          <a:bodyPr/>
          <a:lstStyle/>
          <a:p>
            <a:fld id="{06493499-AB9F-4349-B66E-3ACF1F1CDA89}" type="slidenum">
              <a:rPr lang="en-CA" smtClean="0"/>
              <a:t>1</a:t>
            </a:fld>
            <a:endParaRPr lang="en-CA"/>
          </a:p>
        </p:txBody>
      </p:sp>
    </p:spTree>
    <p:extLst>
      <p:ext uri="{BB962C8B-B14F-4D97-AF65-F5344CB8AC3E}">
        <p14:creationId xmlns:p14="http://schemas.microsoft.com/office/powerpoint/2010/main" val="308981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4C3F-22BA-43FE-8E21-DCEDAEDD6F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B542903-1CE1-4523-A159-5EAC25A6E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50FAD65-5BFE-4F0F-86E7-C7D03F971E04}"/>
              </a:ext>
            </a:extLst>
          </p:cNvPr>
          <p:cNvSpPr>
            <a:spLocks noGrp="1"/>
          </p:cNvSpPr>
          <p:nvPr>
            <p:ph type="dt" sz="half" idx="10"/>
          </p:nvPr>
        </p:nvSpPr>
        <p:spPr/>
        <p:txBody>
          <a:bodyPr/>
          <a:lstStyle/>
          <a:p>
            <a:fld id="{019BAE8E-822E-4C2F-A2DA-2E1E7C06916C}" type="datetimeFigureOut">
              <a:rPr lang="en-CA" smtClean="0"/>
              <a:t>2023-06-29</a:t>
            </a:fld>
            <a:endParaRPr lang="en-CA"/>
          </a:p>
        </p:txBody>
      </p:sp>
      <p:sp>
        <p:nvSpPr>
          <p:cNvPr id="5" name="Footer Placeholder 4">
            <a:extLst>
              <a:ext uri="{FF2B5EF4-FFF2-40B4-BE49-F238E27FC236}">
                <a16:creationId xmlns:a16="http://schemas.microsoft.com/office/drawing/2014/main" id="{37502B5D-0C62-447D-8DF2-AE1B7795F8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70841D-E03B-46B3-882A-E59929FE248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68973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A17A-7D67-45DE-9F05-2CD7E38C31C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09CECC-CA13-458D-BCEA-BDFFACAFC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FC9E23-3551-47B1-8474-17B362670AB8}"/>
              </a:ext>
            </a:extLst>
          </p:cNvPr>
          <p:cNvSpPr>
            <a:spLocks noGrp="1"/>
          </p:cNvSpPr>
          <p:nvPr>
            <p:ph type="dt" sz="half" idx="10"/>
          </p:nvPr>
        </p:nvSpPr>
        <p:spPr/>
        <p:txBody>
          <a:bodyPr/>
          <a:lstStyle/>
          <a:p>
            <a:fld id="{019BAE8E-822E-4C2F-A2DA-2E1E7C06916C}" type="datetimeFigureOut">
              <a:rPr lang="en-CA" smtClean="0"/>
              <a:t>2023-06-29</a:t>
            </a:fld>
            <a:endParaRPr lang="en-CA"/>
          </a:p>
        </p:txBody>
      </p:sp>
      <p:sp>
        <p:nvSpPr>
          <p:cNvPr id="5" name="Footer Placeholder 4">
            <a:extLst>
              <a:ext uri="{FF2B5EF4-FFF2-40B4-BE49-F238E27FC236}">
                <a16:creationId xmlns:a16="http://schemas.microsoft.com/office/drawing/2014/main" id="{0CF71E8D-8DCC-48F0-A22C-9AE1A00E60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325482-0C39-4E91-92C2-99D32C7721C3}"/>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36982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C0D2C-251E-4DCA-9BD9-A586B90520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E50777-5461-42FB-83BD-D3DCAD9F30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64F564-6D40-4C60-AC7E-B42328BF7BED}"/>
              </a:ext>
            </a:extLst>
          </p:cNvPr>
          <p:cNvSpPr>
            <a:spLocks noGrp="1"/>
          </p:cNvSpPr>
          <p:nvPr>
            <p:ph type="dt" sz="half" idx="10"/>
          </p:nvPr>
        </p:nvSpPr>
        <p:spPr/>
        <p:txBody>
          <a:bodyPr/>
          <a:lstStyle/>
          <a:p>
            <a:fld id="{019BAE8E-822E-4C2F-A2DA-2E1E7C06916C}" type="datetimeFigureOut">
              <a:rPr lang="en-CA" smtClean="0"/>
              <a:t>2023-06-29</a:t>
            </a:fld>
            <a:endParaRPr lang="en-CA"/>
          </a:p>
        </p:txBody>
      </p:sp>
      <p:sp>
        <p:nvSpPr>
          <p:cNvPr id="5" name="Footer Placeholder 4">
            <a:extLst>
              <a:ext uri="{FF2B5EF4-FFF2-40B4-BE49-F238E27FC236}">
                <a16:creationId xmlns:a16="http://schemas.microsoft.com/office/drawing/2014/main" id="{36B5CE93-E2B5-4F73-A572-F5DE9B43B1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19F168-EE4E-410B-A23D-013C5FDB7479}"/>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192497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38349"/>
            <a:ext cx="10515600" cy="4838614"/>
          </a:xfrm>
        </p:spPr>
        <p:txBody>
          <a:bodyPr vert="horz" lIns="91440" tIns="45720" rIns="91440" bIns="45720" rtlCol="0">
            <a:normAutofit/>
          </a:bodyPr>
          <a:lstStyle>
            <a:lvl1pPr>
              <a:defRPr lang="en-US" sz="3000" smtClean="0">
                <a:solidFill>
                  <a:schemeClr val="tx1">
                    <a:lumMod val="75000"/>
                    <a:lumOff val="25000"/>
                  </a:schemeClr>
                </a:solidFill>
              </a:defRPr>
            </a:lvl1pPr>
            <a:lvl2pPr>
              <a:defRPr lang="en-US" sz="2600" smtClean="0">
                <a:solidFill>
                  <a:schemeClr val="tx1">
                    <a:lumMod val="75000"/>
                    <a:lumOff val="25000"/>
                  </a:schemeClr>
                </a:solidFill>
              </a:defRPr>
            </a:lvl2pPr>
            <a:lvl3pPr>
              <a:defRPr lang="en-US" sz="2000" smtClean="0">
                <a:solidFill>
                  <a:schemeClr val="tx1">
                    <a:lumMod val="75000"/>
                    <a:lumOff val="25000"/>
                  </a:schemeClr>
                </a:solidFill>
              </a:defRPr>
            </a:lvl3pPr>
            <a:lvl4pPr>
              <a:defRPr lang="en-US" sz="18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Date Placeholder 4"/>
          <p:cNvSpPr>
            <a:spLocks noGrp="1"/>
          </p:cNvSpPr>
          <p:nvPr>
            <p:ph type="dt" sz="half" idx="10"/>
          </p:nvPr>
        </p:nvSpPr>
        <p:spPr/>
        <p:txBody>
          <a:bodyPr/>
          <a:lstStyle>
            <a:lvl1pPr>
              <a:defRPr>
                <a:solidFill>
                  <a:schemeClr val="tx1">
                    <a:lumMod val="75000"/>
                    <a:lumOff val="25000"/>
                  </a:schemeClr>
                </a:solidFill>
              </a:defRPr>
            </a:lvl1pPr>
          </a:lstStyle>
          <a:p>
            <a:fld id="{4F7E4FE9-8FB7-4A7A-B2B7-3E0468E8100F}" type="datetime1">
              <a:rPr lang="en-US" smtClean="0"/>
              <a:pPr/>
              <a:t>6/29/2023</a:t>
            </a:fld>
            <a:endParaRPr lang="en-US"/>
          </a:p>
        </p:txBody>
      </p:sp>
      <p:sp>
        <p:nvSpPr>
          <p:cNvPr id="6" name="Footer Placeholder 5"/>
          <p:cNvSpPr>
            <a:spLocks noGrp="1"/>
          </p:cNvSpPr>
          <p:nvPr>
            <p:ph type="ftr" sz="quarter" idx="11"/>
          </p:nvPr>
        </p:nvSpPr>
        <p:spPr/>
        <p:txBody>
          <a:bodyPr/>
          <a:lstStyle>
            <a:lvl1pPr>
              <a:defRPr>
                <a:solidFill>
                  <a:schemeClr val="tx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lumMod val="75000"/>
                    <a:lumOff val="25000"/>
                  </a:schemeClr>
                </a:solidFill>
              </a:defRPr>
            </a:lvl1pPr>
          </a:lstStyle>
          <a:p>
            <a:fld id="{9860EDB8-5305-433F-BE41-D7A86D811DB3}"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29385" y="165006"/>
            <a:ext cx="2228851" cy="439428"/>
          </a:xfrm>
          <a:prstGeom prst="rect">
            <a:avLst/>
          </a:prstGeom>
        </p:spPr>
      </p:pic>
      <p:pic>
        <p:nvPicPr>
          <p:cNvPr id="11" name="Picture 10">
            <a:extLst>
              <a:ext uri="{FF2B5EF4-FFF2-40B4-BE49-F238E27FC236}">
                <a16:creationId xmlns:a16="http://schemas.microsoft.com/office/drawing/2014/main" id="{67654E30-91E7-448E-8EA0-EC275A64D5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62637" y="212471"/>
            <a:ext cx="2228851" cy="439428"/>
          </a:xfrm>
          <a:prstGeom prst="rect">
            <a:avLst/>
          </a:prstGeom>
        </p:spPr>
      </p:pic>
      <p:sp>
        <p:nvSpPr>
          <p:cNvPr id="15" name="Title 1">
            <a:extLst>
              <a:ext uri="{FF2B5EF4-FFF2-40B4-BE49-F238E27FC236}">
                <a16:creationId xmlns:a16="http://schemas.microsoft.com/office/drawing/2014/main" id="{D113D80A-1FC4-4BBD-8859-1C64350A342A}"/>
              </a:ext>
            </a:extLst>
          </p:cNvPr>
          <p:cNvSpPr>
            <a:spLocks noGrp="1"/>
          </p:cNvSpPr>
          <p:nvPr>
            <p:ph type="title"/>
          </p:nvPr>
        </p:nvSpPr>
        <p:spPr>
          <a:xfrm>
            <a:off x="604435" y="0"/>
            <a:ext cx="11387053" cy="989214"/>
          </a:xfrm>
        </p:spPr>
        <p:txBody>
          <a:bodyPr anchor="ctr">
            <a:normAutofit/>
          </a:bodyPr>
          <a:lstStyle>
            <a:lvl1pPr>
              <a:defRPr sz="3600">
                <a:solidFill>
                  <a:schemeClr val="tx1"/>
                </a:solidFill>
              </a:defRPr>
            </a:lvl1pPr>
          </a:lstStyle>
          <a:p>
            <a:r>
              <a:rPr lang="en-US" dirty="0"/>
              <a:t>Click to edit Master title style</a:t>
            </a:r>
          </a:p>
        </p:txBody>
      </p:sp>
      <p:pic>
        <p:nvPicPr>
          <p:cNvPr id="16" name="Picture 15">
            <a:extLst>
              <a:ext uri="{FF2B5EF4-FFF2-40B4-BE49-F238E27FC236}">
                <a16:creationId xmlns:a16="http://schemas.microsoft.com/office/drawing/2014/main" id="{690305FE-36A1-477B-9017-5E42F3434E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62637" y="274892"/>
            <a:ext cx="2228851" cy="439428"/>
          </a:xfrm>
          <a:prstGeom prst="rect">
            <a:avLst/>
          </a:prstGeom>
        </p:spPr>
      </p:pic>
    </p:spTree>
    <p:extLst>
      <p:ext uri="{BB962C8B-B14F-4D97-AF65-F5344CB8AC3E}">
        <p14:creationId xmlns:p14="http://schemas.microsoft.com/office/powerpoint/2010/main" val="35825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405B-9F40-4E0F-A5F6-E0BAC42E69D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16B8FA-B119-41CF-B222-8F9E48469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66591E3-0DD4-4274-82CE-B82E64D55BDF}"/>
              </a:ext>
            </a:extLst>
          </p:cNvPr>
          <p:cNvSpPr>
            <a:spLocks noGrp="1"/>
          </p:cNvSpPr>
          <p:nvPr>
            <p:ph type="dt" sz="half" idx="10"/>
          </p:nvPr>
        </p:nvSpPr>
        <p:spPr/>
        <p:txBody>
          <a:bodyPr/>
          <a:lstStyle/>
          <a:p>
            <a:fld id="{019BAE8E-822E-4C2F-A2DA-2E1E7C06916C}" type="datetimeFigureOut">
              <a:rPr lang="en-CA" smtClean="0"/>
              <a:t>2023-06-29</a:t>
            </a:fld>
            <a:endParaRPr lang="en-CA"/>
          </a:p>
        </p:txBody>
      </p:sp>
      <p:sp>
        <p:nvSpPr>
          <p:cNvPr id="5" name="Footer Placeholder 4">
            <a:extLst>
              <a:ext uri="{FF2B5EF4-FFF2-40B4-BE49-F238E27FC236}">
                <a16:creationId xmlns:a16="http://schemas.microsoft.com/office/drawing/2014/main" id="{21B6A6F2-9A36-4FEB-86A4-375866BC97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CFD1F5-A927-424B-B651-1CE3455AFEC7}"/>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47193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65A5-1225-41CB-8D01-3F95C7293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50133D2-6C11-4A20-A8DF-FE1E1AE798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3FD140-5911-41CB-A136-5F664583E1B5}"/>
              </a:ext>
            </a:extLst>
          </p:cNvPr>
          <p:cNvSpPr>
            <a:spLocks noGrp="1"/>
          </p:cNvSpPr>
          <p:nvPr>
            <p:ph type="dt" sz="half" idx="10"/>
          </p:nvPr>
        </p:nvSpPr>
        <p:spPr/>
        <p:txBody>
          <a:bodyPr/>
          <a:lstStyle/>
          <a:p>
            <a:fld id="{019BAE8E-822E-4C2F-A2DA-2E1E7C06916C}" type="datetimeFigureOut">
              <a:rPr lang="en-CA" smtClean="0"/>
              <a:t>2023-06-29</a:t>
            </a:fld>
            <a:endParaRPr lang="en-CA"/>
          </a:p>
        </p:txBody>
      </p:sp>
      <p:sp>
        <p:nvSpPr>
          <p:cNvPr id="5" name="Footer Placeholder 4">
            <a:extLst>
              <a:ext uri="{FF2B5EF4-FFF2-40B4-BE49-F238E27FC236}">
                <a16:creationId xmlns:a16="http://schemas.microsoft.com/office/drawing/2014/main" id="{811F64F4-BECA-4EE4-89FC-7E94698486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A16679-54DF-4B4F-A942-E44F57668A9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3723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3CBD-E938-4CBC-8083-E0B10AAF03C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F47F52-93A8-4499-B1AE-4F090A704D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4EE4527-E366-486B-9ED2-A2645B0B6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4A7A408-C247-4B46-A755-A1D0940B5696}"/>
              </a:ext>
            </a:extLst>
          </p:cNvPr>
          <p:cNvSpPr>
            <a:spLocks noGrp="1"/>
          </p:cNvSpPr>
          <p:nvPr>
            <p:ph type="dt" sz="half" idx="10"/>
          </p:nvPr>
        </p:nvSpPr>
        <p:spPr/>
        <p:txBody>
          <a:bodyPr/>
          <a:lstStyle/>
          <a:p>
            <a:fld id="{019BAE8E-822E-4C2F-A2DA-2E1E7C06916C}" type="datetimeFigureOut">
              <a:rPr lang="en-CA" smtClean="0"/>
              <a:t>2023-06-29</a:t>
            </a:fld>
            <a:endParaRPr lang="en-CA"/>
          </a:p>
        </p:txBody>
      </p:sp>
      <p:sp>
        <p:nvSpPr>
          <p:cNvPr id="6" name="Footer Placeholder 5">
            <a:extLst>
              <a:ext uri="{FF2B5EF4-FFF2-40B4-BE49-F238E27FC236}">
                <a16:creationId xmlns:a16="http://schemas.microsoft.com/office/drawing/2014/main" id="{5D32A864-2B8D-46C5-AFC3-7D852AB24E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D3AF4E-8ADD-4B0B-91C0-7346BB6F1CB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368967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94CE-221D-43FA-895A-9868D0EA63D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63FD2A-A4A3-4928-8AB9-D764E3D1A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64790-D712-4705-AE8F-0D45BF6D42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50BED07-3144-41A6-92B6-12CBDD1E9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BEF40-89E3-44FD-BA2F-6B3DE1A6DB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090DEA-72A8-42A1-AFB3-8C2D8C3A0F01}"/>
              </a:ext>
            </a:extLst>
          </p:cNvPr>
          <p:cNvSpPr>
            <a:spLocks noGrp="1"/>
          </p:cNvSpPr>
          <p:nvPr>
            <p:ph type="dt" sz="half" idx="10"/>
          </p:nvPr>
        </p:nvSpPr>
        <p:spPr/>
        <p:txBody>
          <a:bodyPr/>
          <a:lstStyle/>
          <a:p>
            <a:fld id="{019BAE8E-822E-4C2F-A2DA-2E1E7C06916C}" type="datetimeFigureOut">
              <a:rPr lang="en-CA" smtClean="0"/>
              <a:t>2023-06-29</a:t>
            </a:fld>
            <a:endParaRPr lang="en-CA"/>
          </a:p>
        </p:txBody>
      </p:sp>
      <p:sp>
        <p:nvSpPr>
          <p:cNvPr id="8" name="Footer Placeholder 7">
            <a:extLst>
              <a:ext uri="{FF2B5EF4-FFF2-40B4-BE49-F238E27FC236}">
                <a16:creationId xmlns:a16="http://schemas.microsoft.com/office/drawing/2014/main" id="{CD07EF10-5513-4D5C-B6AF-C33D1518D6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847B5D0-236A-4AC7-865E-F63B84ECDF0F}"/>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0771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9884-75F9-4CC7-A32A-1C0EB2A1BEE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A47F818-DEB8-4A4D-8C0D-843B8E9F7AAB}"/>
              </a:ext>
            </a:extLst>
          </p:cNvPr>
          <p:cNvSpPr>
            <a:spLocks noGrp="1"/>
          </p:cNvSpPr>
          <p:nvPr>
            <p:ph type="dt" sz="half" idx="10"/>
          </p:nvPr>
        </p:nvSpPr>
        <p:spPr/>
        <p:txBody>
          <a:bodyPr/>
          <a:lstStyle/>
          <a:p>
            <a:fld id="{019BAE8E-822E-4C2F-A2DA-2E1E7C06916C}" type="datetimeFigureOut">
              <a:rPr lang="en-CA" smtClean="0"/>
              <a:t>2023-06-29</a:t>
            </a:fld>
            <a:endParaRPr lang="en-CA"/>
          </a:p>
        </p:txBody>
      </p:sp>
      <p:sp>
        <p:nvSpPr>
          <p:cNvPr id="4" name="Footer Placeholder 3">
            <a:extLst>
              <a:ext uri="{FF2B5EF4-FFF2-40B4-BE49-F238E27FC236}">
                <a16:creationId xmlns:a16="http://schemas.microsoft.com/office/drawing/2014/main" id="{4E15066C-CF37-47CB-8683-4D13E84E143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A276E0D-CC77-4306-99A2-208B66FB87F9}"/>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90543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70B8-295C-4B7C-8DA4-82D5DD3AA6CD}"/>
              </a:ext>
            </a:extLst>
          </p:cNvPr>
          <p:cNvSpPr>
            <a:spLocks noGrp="1"/>
          </p:cNvSpPr>
          <p:nvPr>
            <p:ph type="dt" sz="half" idx="10"/>
          </p:nvPr>
        </p:nvSpPr>
        <p:spPr/>
        <p:txBody>
          <a:bodyPr/>
          <a:lstStyle/>
          <a:p>
            <a:fld id="{019BAE8E-822E-4C2F-A2DA-2E1E7C06916C}" type="datetimeFigureOut">
              <a:rPr lang="en-CA" smtClean="0"/>
              <a:t>2023-06-29</a:t>
            </a:fld>
            <a:endParaRPr lang="en-CA"/>
          </a:p>
        </p:txBody>
      </p:sp>
      <p:sp>
        <p:nvSpPr>
          <p:cNvPr id="3" name="Footer Placeholder 2">
            <a:extLst>
              <a:ext uri="{FF2B5EF4-FFF2-40B4-BE49-F238E27FC236}">
                <a16:creationId xmlns:a16="http://schemas.microsoft.com/office/drawing/2014/main" id="{642D7377-02F4-4EBB-9F9B-0606ACEA9FB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020FF2-B8F7-4215-8392-346C8360C395}"/>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09788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D020-0F59-4DDC-B78B-30C3195F1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133832B-F6D2-420A-870A-CB0DA2385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BC25A01-B6E6-4073-A09C-571089560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A7DF9-22B0-4C57-BCCE-0DB90EB835A2}"/>
              </a:ext>
            </a:extLst>
          </p:cNvPr>
          <p:cNvSpPr>
            <a:spLocks noGrp="1"/>
          </p:cNvSpPr>
          <p:nvPr>
            <p:ph type="dt" sz="half" idx="10"/>
          </p:nvPr>
        </p:nvSpPr>
        <p:spPr/>
        <p:txBody>
          <a:bodyPr/>
          <a:lstStyle/>
          <a:p>
            <a:fld id="{019BAE8E-822E-4C2F-A2DA-2E1E7C06916C}" type="datetimeFigureOut">
              <a:rPr lang="en-CA" smtClean="0"/>
              <a:t>2023-06-29</a:t>
            </a:fld>
            <a:endParaRPr lang="en-CA"/>
          </a:p>
        </p:txBody>
      </p:sp>
      <p:sp>
        <p:nvSpPr>
          <p:cNvPr id="6" name="Footer Placeholder 5">
            <a:extLst>
              <a:ext uri="{FF2B5EF4-FFF2-40B4-BE49-F238E27FC236}">
                <a16:creationId xmlns:a16="http://schemas.microsoft.com/office/drawing/2014/main" id="{71DD2992-E31F-41D2-86FC-ECA00BEF45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F174791-D157-4072-856F-6216AF66CF7D}"/>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49198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C4DC-8D46-408E-BA4A-0087C19B4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31C88E4-9BF7-4D50-9BC3-CB12BFCAA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9C3BB58-8FD5-46BA-ADD8-701119CD7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78500-B398-4E4F-B854-720C2B53D030}"/>
              </a:ext>
            </a:extLst>
          </p:cNvPr>
          <p:cNvSpPr>
            <a:spLocks noGrp="1"/>
          </p:cNvSpPr>
          <p:nvPr>
            <p:ph type="dt" sz="half" idx="10"/>
          </p:nvPr>
        </p:nvSpPr>
        <p:spPr/>
        <p:txBody>
          <a:bodyPr/>
          <a:lstStyle/>
          <a:p>
            <a:fld id="{019BAE8E-822E-4C2F-A2DA-2E1E7C06916C}" type="datetimeFigureOut">
              <a:rPr lang="en-CA" smtClean="0"/>
              <a:t>2023-06-29</a:t>
            </a:fld>
            <a:endParaRPr lang="en-CA"/>
          </a:p>
        </p:txBody>
      </p:sp>
      <p:sp>
        <p:nvSpPr>
          <p:cNvPr id="6" name="Footer Placeholder 5">
            <a:extLst>
              <a:ext uri="{FF2B5EF4-FFF2-40B4-BE49-F238E27FC236}">
                <a16:creationId xmlns:a16="http://schemas.microsoft.com/office/drawing/2014/main" id="{916BDD04-ABF2-4904-B671-475D7A4B315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2C441A-9C6A-445C-AB8E-34B4D08000C0}"/>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18293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23C2B9-B814-4271-9DCE-6E1FEEF53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E3419B-9932-478C-AAC6-DDAFE2CBD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83CD5A-934D-4D80-A2E3-0F9E8A993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BAE8E-822E-4C2F-A2DA-2E1E7C06916C}" type="datetimeFigureOut">
              <a:rPr lang="en-CA" smtClean="0"/>
              <a:t>2023-06-29</a:t>
            </a:fld>
            <a:endParaRPr lang="en-CA"/>
          </a:p>
        </p:txBody>
      </p:sp>
      <p:sp>
        <p:nvSpPr>
          <p:cNvPr id="5" name="Footer Placeholder 4">
            <a:extLst>
              <a:ext uri="{FF2B5EF4-FFF2-40B4-BE49-F238E27FC236}">
                <a16:creationId xmlns:a16="http://schemas.microsoft.com/office/drawing/2014/main" id="{9A8E95A7-AC59-4AB7-AD6D-EBF66152C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3C649CD-217C-4B85-8B55-A47D90B5E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B1AE8-3EB3-498F-8EAC-B45DD624E7D9}" type="slidenum">
              <a:rPr lang="en-CA" smtClean="0"/>
              <a:t>‹#›</a:t>
            </a:fld>
            <a:endParaRPr lang="en-CA"/>
          </a:p>
        </p:txBody>
      </p:sp>
    </p:spTree>
    <p:extLst>
      <p:ext uri="{BB962C8B-B14F-4D97-AF65-F5344CB8AC3E}">
        <p14:creationId xmlns:p14="http://schemas.microsoft.com/office/powerpoint/2010/main" val="601757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www.baeldung.com/java-dao-vs-repository"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electronics, electronic device, gadget, mobile phone&#10;&#10;Description automatically generated">
            <a:extLst>
              <a:ext uri="{FF2B5EF4-FFF2-40B4-BE49-F238E27FC236}">
                <a16:creationId xmlns:a16="http://schemas.microsoft.com/office/drawing/2014/main" id="{28EDAE0A-81D1-1430-A511-DE26F2CD7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6292"/>
            <a:ext cx="6876000" cy="6876000"/>
          </a:xfrm>
          <a:prstGeom prst="rect">
            <a:avLst/>
          </a:prstGeom>
        </p:spPr>
      </p:pic>
      <p:sp>
        <p:nvSpPr>
          <p:cNvPr id="10" name="Rectangle 9">
            <a:extLst>
              <a:ext uri="{FF2B5EF4-FFF2-40B4-BE49-F238E27FC236}">
                <a16:creationId xmlns:a16="http://schemas.microsoft.com/office/drawing/2014/main" id="{AA88EC2C-6139-4D64-A2EF-C1DFB1FED64F}"/>
              </a:ext>
            </a:extLst>
          </p:cNvPr>
          <p:cNvSpPr/>
          <p:nvPr/>
        </p:nvSpPr>
        <p:spPr>
          <a:xfrm>
            <a:off x="-1" y="-16292"/>
            <a:ext cx="5542156" cy="6874292"/>
          </a:xfrm>
          <a:prstGeom prst="rect">
            <a:avLst/>
          </a:prstGeom>
          <a:gradFill flip="none" rotWithShape="1">
            <a:gsLst>
              <a:gs pos="5000">
                <a:schemeClr val="tx2">
                  <a:lumMod val="50000"/>
                </a:schemeClr>
              </a:gs>
              <a:gs pos="89000">
                <a:srgbClr val="06C5D4"/>
              </a:gs>
              <a:gs pos="100000">
                <a:srgbClr val="25EBF9"/>
              </a:gs>
              <a:gs pos="25000">
                <a:schemeClr val="accent1">
                  <a:lumMod val="89000"/>
                </a:schemeClr>
              </a:gs>
              <a:gs pos="49000">
                <a:schemeClr val="accent1">
                  <a:lumMod val="7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3BF5BA31-765E-4658-93D7-D508FF1B9E5A}"/>
              </a:ext>
            </a:extLst>
          </p:cNvPr>
          <p:cNvSpPr>
            <a:spLocks noGrp="1"/>
          </p:cNvSpPr>
          <p:nvPr>
            <p:ph type="subTitle" idx="1"/>
          </p:nvPr>
        </p:nvSpPr>
        <p:spPr>
          <a:xfrm>
            <a:off x="130099" y="2353004"/>
            <a:ext cx="3917794" cy="3377235"/>
          </a:xfrm>
        </p:spPr>
        <p:txBody>
          <a:bodyPr>
            <a:noAutofit/>
          </a:bodyPr>
          <a:lstStyle/>
          <a:p>
            <a:pPr algn="l"/>
            <a:r>
              <a:rPr lang="en-US" sz="2800" b="1" dirty="0">
                <a:solidFill>
                  <a:schemeClr val="bg1"/>
                </a:solidFill>
              </a:rPr>
              <a:t>420-731-AB</a:t>
            </a:r>
          </a:p>
          <a:p>
            <a:pPr algn="l"/>
            <a:r>
              <a:rPr lang="en-US" sz="2800" b="1" dirty="0">
                <a:solidFill>
                  <a:schemeClr val="bg1"/>
                </a:solidFill>
              </a:rPr>
              <a:t>Instructor: Talib Hussain</a:t>
            </a:r>
          </a:p>
          <a:p>
            <a:pPr algn="l"/>
            <a:endParaRPr lang="en-US" sz="2800" b="1" dirty="0">
              <a:solidFill>
                <a:schemeClr val="bg1"/>
              </a:solidFill>
            </a:endParaRPr>
          </a:p>
          <a:p>
            <a:pPr algn="l"/>
            <a:r>
              <a:rPr lang="en-US" sz="2800" b="1" dirty="0">
                <a:solidFill>
                  <a:schemeClr val="bg1"/>
                </a:solidFill>
              </a:rPr>
              <a:t>Day 17: Projects &amp; Design Patterns / Coupling vs. Cohesion</a:t>
            </a:r>
          </a:p>
        </p:txBody>
      </p:sp>
      <p:sp>
        <p:nvSpPr>
          <p:cNvPr id="2" name="Title 1">
            <a:extLst>
              <a:ext uri="{FF2B5EF4-FFF2-40B4-BE49-F238E27FC236}">
                <a16:creationId xmlns:a16="http://schemas.microsoft.com/office/drawing/2014/main" id="{40531416-0260-4F3B-9054-FE02787D7117}"/>
              </a:ext>
            </a:extLst>
          </p:cNvPr>
          <p:cNvSpPr>
            <a:spLocks noGrp="1"/>
          </p:cNvSpPr>
          <p:nvPr>
            <p:ph type="ctrTitle"/>
          </p:nvPr>
        </p:nvSpPr>
        <p:spPr>
          <a:xfrm>
            <a:off x="-1" y="-407859"/>
            <a:ext cx="5542156" cy="1955616"/>
          </a:xfrm>
        </p:spPr>
        <p:txBody>
          <a:bodyPr>
            <a:normAutofit/>
          </a:bodyPr>
          <a:lstStyle/>
          <a:p>
            <a:pPr algn="l"/>
            <a:r>
              <a:rPr lang="en-US" sz="4000" b="1" dirty="0">
                <a:solidFill>
                  <a:schemeClr val="bg1"/>
                </a:solidFill>
              </a:rPr>
              <a:t>Related Technologies for Multiplatform Applications</a:t>
            </a:r>
            <a:endParaRPr lang="en-CA" sz="4000" b="1" dirty="0">
              <a:solidFill>
                <a:schemeClr val="bg1"/>
              </a:solidFill>
            </a:endParaRPr>
          </a:p>
        </p:txBody>
      </p:sp>
      <p:cxnSp>
        <p:nvCxnSpPr>
          <p:cNvPr id="15" name="Straight Connector 14">
            <a:extLst>
              <a:ext uri="{FF2B5EF4-FFF2-40B4-BE49-F238E27FC236}">
                <a16:creationId xmlns:a16="http://schemas.microsoft.com/office/drawing/2014/main" id="{612FFE9E-4E08-47CA-820B-DCF8CEF0F86F}"/>
              </a:ext>
            </a:extLst>
          </p:cNvPr>
          <p:cNvCxnSpPr/>
          <p:nvPr/>
        </p:nvCxnSpPr>
        <p:spPr>
          <a:xfrm>
            <a:off x="130099" y="1932785"/>
            <a:ext cx="3429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4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782320"/>
            <a:ext cx="10515600" cy="5394643"/>
          </a:xfrm>
        </p:spPr>
        <p:txBody>
          <a:bodyPr>
            <a:noAutofit/>
          </a:bodyPr>
          <a:lstStyle/>
          <a:p>
            <a:r>
              <a:rPr lang="en-CA" sz="1600" dirty="0"/>
              <a:t>MVC / MVVM design pattern</a:t>
            </a:r>
          </a:p>
          <a:p>
            <a:r>
              <a:rPr lang="en-CA" sz="1600" dirty="0"/>
              <a:t>Data Access Object</a:t>
            </a:r>
          </a:p>
          <a:p>
            <a:r>
              <a:rPr lang="en-CA" sz="1600" dirty="0"/>
              <a:t>Dependency Injection</a:t>
            </a:r>
          </a:p>
          <a:p>
            <a:r>
              <a:rPr lang="en-CA" sz="1600" dirty="0"/>
              <a:t>ORM Frameworks (Object Relational Mapping)</a:t>
            </a:r>
          </a:p>
          <a:p>
            <a:r>
              <a:rPr lang="en-CA" sz="1600" dirty="0"/>
              <a:t>Factory pattern</a:t>
            </a:r>
          </a:p>
          <a:p>
            <a:r>
              <a:rPr lang="en-CA" sz="1600" dirty="0"/>
              <a:t>Interfaces/Abstract classes</a:t>
            </a:r>
          </a:p>
          <a:p>
            <a:pPr lvl="1"/>
            <a:r>
              <a:rPr lang="en-CA" sz="1400" dirty="0"/>
              <a:t>Abstraction in general helps reduce coupling – But only when you use the abstract class not a specific class.  Using the specific class (e.g., as a parameter) increases coupling.</a:t>
            </a:r>
          </a:p>
          <a:p>
            <a:r>
              <a:rPr lang="en-CA" sz="1600" dirty="0"/>
              <a:t>Encapsulation</a:t>
            </a:r>
          </a:p>
          <a:p>
            <a:pPr lvl="1"/>
            <a:r>
              <a:rPr lang="en-CA" sz="1400" dirty="0"/>
              <a:t>Encapsulation can help create code that is loosely coupled when details of the implementation are hidden from other classes.</a:t>
            </a:r>
          </a:p>
          <a:p>
            <a:r>
              <a:rPr lang="en-CA" sz="1600" dirty="0"/>
              <a:t>Good habits to reduce coupling</a:t>
            </a:r>
          </a:p>
          <a:p>
            <a:pPr lvl="1"/>
            <a:r>
              <a:rPr lang="en-CA" sz="1400" dirty="0"/>
              <a:t>If constructor (of </a:t>
            </a:r>
            <a:r>
              <a:rPr lang="en-CA" sz="1400" dirty="0" err="1"/>
              <a:t>classA</a:t>
            </a:r>
            <a:r>
              <a:rPr lang="en-CA" sz="1400" dirty="0"/>
              <a:t>) is passed a complex object (e.g., a list), store a local copy, not the original reference.  This ensures that any classes with the original reference cannot be coupled to the implementation of </a:t>
            </a:r>
            <a:r>
              <a:rPr lang="en-CA" sz="1400" dirty="0" err="1"/>
              <a:t>classA</a:t>
            </a:r>
            <a:r>
              <a:rPr lang="en-CA" sz="1400" dirty="0"/>
              <a:t>.</a:t>
            </a:r>
          </a:p>
          <a:p>
            <a:pPr lvl="1"/>
            <a:r>
              <a:rPr lang="en-CA" sz="1400" dirty="0"/>
              <a:t>Return copies of complex objects (e.g., copy of a list field in </a:t>
            </a:r>
            <a:r>
              <a:rPr lang="en-CA" sz="1400" dirty="0" err="1"/>
              <a:t>classA</a:t>
            </a:r>
            <a:r>
              <a:rPr lang="en-CA" sz="1400" dirty="0"/>
              <a:t>) from </a:t>
            </a:r>
            <a:r>
              <a:rPr lang="en-CA" sz="1400" dirty="0" err="1"/>
              <a:t>accessor</a:t>
            </a:r>
            <a:r>
              <a:rPr lang="en-CA" sz="1400" dirty="0"/>
              <a:t> methods (of </a:t>
            </a:r>
            <a:r>
              <a:rPr lang="en-CA" sz="1400" dirty="0" err="1"/>
              <a:t>classA</a:t>
            </a:r>
            <a:r>
              <a:rPr lang="en-CA" sz="1400" dirty="0"/>
              <a:t>).  This ensures that calling classes are not coupled with the implementation of the fields of </a:t>
            </a:r>
            <a:r>
              <a:rPr lang="en-CA" sz="1400" dirty="0" err="1"/>
              <a:t>classA</a:t>
            </a:r>
            <a:r>
              <a:rPr lang="en-CA" sz="1400" dirty="0"/>
              <a:t>.  Ideally, use generic types when returning (e.g., List, not </a:t>
            </a:r>
            <a:r>
              <a:rPr lang="en-CA" sz="1400" dirty="0" err="1"/>
              <a:t>ArrayList</a:t>
            </a:r>
            <a:r>
              <a:rPr lang="en-CA" sz="1400" dirty="0"/>
              <a:t>) so that the calling classes do not know unneeded details of the implementation. </a:t>
            </a:r>
          </a:p>
          <a:p>
            <a:r>
              <a:rPr lang="en-US" sz="1600" dirty="0"/>
              <a:t>Note:</a:t>
            </a:r>
          </a:p>
          <a:p>
            <a:pPr lvl="1"/>
            <a:r>
              <a:rPr lang="en-US" sz="1400" dirty="0"/>
              <a:t>Cohesion is not an answer to achieving loose coupling (i.e., they are independent concepts)</a:t>
            </a:r>
          </a:p>
          <a:p>
            <a:pPr lvl="1"/>
            <a:r>
              <a:rPr lang="en-US" sz="1400" dirty="0"/>
              <a:t>Composition does not guarantee loose coupling (it could actually introduce unneeded coupling, especially if using specific classes rather than generic ones).</a:t>
            </a:r>
          </a:p>
          <a:p>
            <a:pPr lvl="1"/>
            <a:r>
              <a:rPr lang="en-US" sz="1400" dirty="0"/>
              <a:t>Inheritance and Polymorphism can both increase coupling (e.g., among the class hierarchy) and can reduce coupling for classes outside the hierarchy (if generic references are used).  Unnecessary complexity can also happen with poor design choices.</a:t>
            </a:r>
          </a:p>
          <a:p>
            <a:pPr lvl="1"/>
            <a:endParaRPr lang="en-CA" sz="1400" dirty="0"/>
          </a:p>
          <a:p>
            <a:endParaRPr lang="en-CA" sz="1600" dirty="0"/>
          </a:p>
        </p:txBody>
      </p:sp>
      <p:sp>
        <p:nvSpPr>
          <p:cNvPr id="3" name="Slide Number Placeholder 2"/>
          <p:cNvSpPr>
            <a:spLocks noGrp="1"/>
          </p:cNvSpPr>
          <p:nvPr>
            <p:ph type="sldNum" sz="quarter" idx="12"/>
          </p:nvPr>
        </p:nvSpPr>
        <p:spPr>
          <a:xfrm>
            <a:off x="8610600" y="6356350"/>
            <a:ext cx="2743200" cy="365125"/>
          </a:xfrm>
        </p:spPr>
        <p:txBody>
          <a:bodyPr/>
          <a:lstStyle/>
          <a:p>
            <a:fld id="{9860EDB8-5305-433F-BE41-D7A86D811DB3}" type="slidenum">
              <a:rPr lang="en-US" smtClean="0"/>
              <a:pPr/>
              <a:t>10</a:t>
            </a:fld>
            <a:endParaRPr lang="en-US" dirty="0"/>
          </a:p>
        </p:txBody>
      </p:sp>
      <p:sp>
        <p:nvSpPr>
          <p:cNvPr id="4" name="Title 3"/>
          <p:cNvSpPr>
            <a:spLocks noGrp="1"/>
          </p:cNvSpPr>
          <p:nvPr>
            <p:ph type="title"/>
          </p:nvPr>
        </p:nvSpPr>
        <p:spPr>
          <a:xfrm>
            <a:off x="604435" y="0"/>
            <a:ext cx="11387053" cy="989214"/>
          </a:xfrm>
        </p:spPr>
        <p:txBody>
          <a:bodyPr/>
          <a:lstStyle/>
          <a:p>
            <a:r>
              <a:rPr lang="en-CA" dirty="0"/>
              <a:t>Examples of Approaches to achieve Loose Coupling</a:t>
            </a:r>
          </a:p>
        </p:txBody>
      </p:sp>
    </p:spTree>
    <p:extLst>
      <p:ext uri="{BB962C8B-B14F-4D97-AF65-F5344CB8AC3E}">
        <p14:creationId xmlns:p14="http://schemas.microsoft.com/office/powerpoint/2010/main" val="195674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1338349"/>
            <a:ext cx="10515600" cy="4838614"/>
          </a:xfrm>
        </p:spPr>
        <p:txBody>
          <a:bodyPr>
            <a:normAutofit fontScale="70000" lnSpcReduction="20000"/>
          </a:bodyPr>
          <a:lstStyle/>
          <a:p>
            <a:r>
              <a:rPr lang="en-US" dirty="0"/>
              <a:t>Design pattern to isolate the business logic from the data persistence layer (e.g., the database).</a:t>
            </a:r>
          </a:p>
          <a:p>
            <a:pPr lvl="1"/>
            <a:r>
              <a:rPr lang="en-US" dirty="0"/>
              <a:t>Abstraction of data persistence</a:t>
            </a:r>
          </a:p>
          <a:p>
            <a:pPr lvl="1"/>
            <a:r>
              <a:rPr lang="en-US" dirty="0"/>
              <a:t>i.e., loose coupling</a:t>
            </a:r>
          </a:p>
          <a:p>
            <a:pPr lvl="1"/>
            <a:r>
              <a:rPr lang="en-US" dirty="0"/>
              <a:t>Usually focused methods (high cohesion) – but can be coded poorly with lower cohesion</a:t>
            </a:r>
          </a:p>
          <a:p>
            <a:pPr lvl="1"/>
            <a:r>
              <a:rPr lang="en-US" dirty="0"/>
              <a:t>Usually for a single data collection (high cohesion) – but can be coded poorly with lower cohesion</a:t>
            </a:r>
          </a:p>
          <a:p>
            <a:r>
              <a:rPr lang="en-US" dirty="0"/>
              <a:t>Uses an abstract API that hides complexities of interacting with the underlying storage mechanisms</a:t>
            </a:r>
          </a:p>
          <a:p>
            <a:pPr lvl="1"/>
            <a:r>
              <a:rPr lang="en-US" dirty="0"/>
              <a:t>E.g., Simple CRUD interface</a:t>
            </a:r>
          </a:p>
          <a:p>
            <a:r>
              <a:rPr lang="en-US" dirty="0"/>
              <a:t>Internals of DAO can sometimes be complicated</a:t>
            </a:r>
          </a:p>
          <a:p>
            <a:pPr lvl="1"/>
            <a:r>
              <a:rPr lang="en-US" dirty="0"/>
              <a:t>E.g., manage opening, closing database, handling exceptions, properly formulating database queries, etc.</a:t>
            </a:r>
          </a:p>
          <a:p>
            <a:r>
              <a:rPr lang="en-US" dirty="0"/>
              <a:t>Repository pattern is similar, though it can encompass multiple DAOs and is closer to business logic layer.</a:t>
            </a:r>
          </a:p>
          <a:p>
            <a:pPr lvl="1"/>
            <a:r>
              <a:rPr lang="en-US" dirty="0"/>
              <a:t>Abstract collections of objects</a:t>
            </a:r>
          </a:p>
          <a:p>
            <a:pPr lvl="1"/>
            <a:r>
              <a:rPr lang="en-US" dirty="0"/>
              <a:t>In a simple domain, the repository is just a DOA.</a:t>
            </a:r>
          </a:p>
          <a:p>
            <a:pPr lvl="1"/>
            <a:r>
              <a:rPr lang="en-US" dirty="0">
                <a:hlinkClick r:id="rId2"/>
              </a:rPr>
              <a:t>https://www.baeldung.com/java-dao-vs-repository</a:t>
            </a:r>
            <a:r>
              <a:rPr lang="en-US" dirty="0"/>
              <a:t> </a:t>
            </a:r>
          </a:p>
        </p:txBody>
      </p:sp>
      <p:sp>
        <p:nvSpPr>
          <p:cNvPr id="3" name="Slide Number Placeholder 2"/>
          <p:cNvSpPr>
            <a:spLocks noGrp="1"/>
          </p:cNvSpPr>
          <p:nvPr>
            <p:ph type="sldNum" sz="quarter" idx="12"/>
          </p:nvPr>
        </p:nvSpPr>
        <p:spPr>
          <a:xfrm>
            <a:off x="8610600" y="6356350"/>
            <a:ext cx="2743200" cy="365125"/>
          </a:xfrm>
        </p:spPr>
        <p:txBody>
          <a:bodyPr/>
          <a:lstStyle/>
          <a:p>
            <a:fld id="{9860EDB8-5305-433F-BE41-D7A86D811DB3}" type="slidenum">
              <a:rPr lang="en-US" smtClean="0"/>
              <a:pPr/>
              <a:t>11</a:t>
            </a:fld>
            <a:endParaRPr lang="en-US"/>
          </a:p>
        </p:txBody>
      </p:sp>
      <p:sp>
        <p:nvSpPr>
          <p:cNvPr id="4" name="Title 3"/>
          <p:cNvSpPr>
            <a:spLocks noGrp="1"/>
          </p:cNvSpPr>
          <p:nvPr>
            <p:ph type="title"/>
          </p:nvPr>
        </p:nvSpPr>
        <p:spPr>
          <a:xfrm>
            <a:off x="604435" y="0"/>
            <a:ext cx="11387053" cy="989214"/>
          </a:xfrm>
        </p:spPr>
        <p:txBody>
          <a:bodyPr/>
          <a:lstStyle/>
          <a:p>
            <a:r>
              <a:rPr lang="en-US" dirty="0"/>
              <a:t>Data Access Object (DAO)  a.k.a. CRUD interface</a:t>
            </a:r>
            <a:endParaRPr lang="en-CA" dirty="0"/>
          </a:p>
        </p:txBody>
      </p:sp>
    </p:spTree>
    <p:extLst>
      <p:ext uri="{BB962C8B-B14F-4D97-AF65-F5344CB8AC3E}">
        <p14:creationId xmlns:p14="http://schemas.microsoft.com/office/powerpoint/2010/main" val="248181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E98-47B5-4F2B-B666-96E2DDFB4AA9}"/>
              </a:ext>
            </a:extLst>
          </p:cNvPr>
          <p:cNvSpPr>
            <a:spLocks noGrp="1"/>
          </p:cNvSpPr>
          <p:nvPr>
            <p:ph type="title"/>
          </p:nvPr>
        </p:nvSpPr>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EBEA3CCB-0598-49BE-B557-02090E384B57}"/>
              </a:ext>
            </a:extLst>
          </p:cNvPr>
          <p:cNvSpPr>
            <a:spLocks noGrp="1"/>
          </p:cNvSpPr>
          <p:nvPr>
            <p:ph idx="1"/>
          </p:nvPr>
        </p:nvSpPr>
        <p:spPr/>
        <p:txBody>
          <a:bodyPr vert="horz" lIns="91440" tIns="45720" rIns="91440" bIns="45720" rtlCol="0" anchor="t">
            <a:normAutofit/>
          </a:bodyPr>
          <a:lstStyle/>
          <a:p>
            <a:r>
              <a:rPr lang="en-US" dirty="0"/>
              <a:t>Work on Group Projects</a:t>
            </a:r>
          </a:p>
          <a:p>
            <a:r>
              <a:rPr lang="en-US" dirty="0"/>
              <a:t>Define what software design patterns and software architectural patterns are</a:t>
            </a:r>
          </a:p>
          <a:p>
            <a:r>
              <a:rPr lang="en-US" dirty="0"/>
              <a:t>Define cohesion</a:t>
            </a:r>
          </a:p>
          <a:p>
            <a:r>
              <a:rPr lang="en-US" dirty="0"/>
              <a:t>Define coupling</a:t>
            </a:r>
          </a:p>
          <a:p>
            <a:r>
              <a:rPr lang="en-US" dirty="0"/>
              <a:t>Understand the benefits of low coupling and high cohesion.</a:t>
            </a:r>
          </a:p>
          <a:p>
            <a:r>
              <a:rPr lang="en-US" dirty="0"/>
              <a:t>Review </a:t>
            </a:r>
            <a:r>
              <a:rPr lang="en-US"/>
              <a:t>of project deliverables </a:t>
            </a:r>
            <a:r>
              <a:rPr lang="en-US" dirty="0"/>
              <a:t>for tomorrow</a:t>
            </a:r>
          </a:p>
        </p:txBody>
      </p:sp>
    </p:spTree>
    <p:extLst>
      <p:ext uri="{BB962C8B-B14F-4D97-AF65-F5344CB8AC3E}">
        <p14:creationId xmlns:p14="http://schemas.microsoft.com/office/powerpoint/2010/main" val="55047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Design Patterns / Architectural Patterns</a:t>
            </a:r>
          </a:p>
        </p:txBody>
      </p:sp>
      <p:sp>
        <p:nvSpPr>
          <p:cNvPr id="3" name="Content Placeholder 2"/>
          <p:cNvSpPr>
            <a:spLocks noGrp="1"/>
          </p:cNvSpPr>
          <p:nvPr>
            <p:ph idx="1"/>
          </p:nvPr>
        </p:nvSpPr>
        <p:spPr/>
        <p:txBody>
          <a:bodyPr>
            <a:normAutofit fontScale="92500"/>
          </a:bodyPr>
          <a:lstStyle/>
          <a:p>
            <a:r>
              <a:rPr lang="en-CA" dirty="0"/>
              <a:t>A software design pattern is </a:t>
            </a:r>
            <a:r>
              <a:rPr lang="en-US" dirty="0"/>
              <a:t>a general, reusable solution to a commonly occurring problem within a given context in software design</a:t>
            </a:r>
          </a:p>
          <a:p>
            <a:pPr lvl="1"/>
            <a:r>
              <a:rPr lang="en-US" dirty="0"/>
              <a:t>Often capture best practices as they evolve over time</a:t>
            </a:r>
          </a:p>
          <a:p>
            <a:pPr lvl="1"/>
            <a:r>
              <a:rPr lang="en-US" dirty="0"/>
              <a:t>Often inspire and get "built-in" to new languages and frameworks</a:t>
            </a:r>
          </a:p>
          <a:p>
            <a:pPr lvl="1"/>
            <a:r>
              <a:rPr lang="en-US" dirty="0"/>
              <a:t>E.g., Object-oriented programming</a:t>
            </a:r>
          </a:p>
          <a:p>
            <a:r>
              <a:rPr lang="en-US" dirty="0"/>
              <a:t>Architectural patterns are similar to design patterns but have a broader scope.  An architectural pattern is a general, reusable solution to a commonly occurring problem in software architecture within a given context.</a:t>
            </a:r>
          </a:p>
          <a:p>
            <a:r>
              <a:rPr lang="en-US" dirty="0"/>
              <a:t>Many design patterns and architectural patterns seek to help produce systems and code that are </a:t>
            </a:r>
            <a:r>
              <a:rPr lang="en-US" b="1" dirty="0"/>
              <a:t>highly cohesive</a:t>
            </a:r>
            <a:r>
              <a:rPr lang="en-US" dirty="0"/>
              <a:t> and </a:t>
            </a:r>
            <a:r>
              <a:rPr lang="en-US" b="1" dirty="0"/>
              <a:t>loosely coupled.</a:t>
            </a:r>
          </a:p>
        </p:txBody>
      </p:sp>
    </p:spTree>
    <p:extLst>
      <p:ext uri="{BB962C8B-B14F-4D97-AF65-F5344CB8AC3E}">
        <p14:creationId xmlns:p14="http://schemas.microsoft.com/office/powerpoint/2010/main" val="2679381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a:t>
            </a:r>
            <a:endParaRPr lang="en-CA" dirty="0"/>
          </a:p>
        </p:txBody>
      </p:sp>
      <p:sp>
        <p:nvSpPr>
          <p:cNvPr id="3" name="Content Placeholder 2"/>
          <p:cNvSpPr>
            <a:spLocks noGrp="1"/>
          </p:cNvSpPr>
          <p:nvPr>
            <p:ph idx="1"/>
          </p:nvPr>
        </p:nvSpPr>
        <p:spPr/>
        <p:txBody>
          <a:bodyPr>
            <a:normAutofit fontScale="92500" lnSpcReduction="10000"/>
          </a:bodyPr>
          <a:lstStyle/>
          <a:p>
            <a:r>
              <a:rPr lang="en-US" sz="2800" dirty="0"/>
              <a:t>Cohesion refers to </a:t>
            </a:r>
          </a:p>
          <a:p>
            <a:pPr marL="0" indent="0" algn="ctr">
              <a:buNone/>
            </a:pPr>
            <a:r>
              <a:rPr lang="en-US" sz="2800" dirty="0"/>
              <a:t>“How closely the operations in a routine are related” </a:t>
            </a:r>
            <a:r>
              <a:rPr lang="en-US" baseline="50000" dirty="0"/>
              <a:t>*</a:t>
            </a:r>
            <a:endParaRPr lang="en-US" sz="2800" baseline="50000" dirty="0"/>
          </a:p>
          <a:p>
            <a:pPr lvl="1"/>
            <a:r>
              <a:rPr lang="en-US" sz="2400" dirty="0"/>
              <a:t>One method should only do one thing, or one module should deal with one thing only.</a:t>
            </a:r>
          </a:p>
          <a:p>
            <a:pPr lvl="1"/>
            <a:r>
              <a:rPr lang="en-US" sz="2400" dirty="0"/>
              <a:t>E.g., "Opposite" of "Kitchen-Sink" class</a:t>
            </a:r>
          </a:p>
          <a:p>
            <a:pPr lvl="1"/>
            <a:endParaRPr lang="en-US" sz="2400" dirty="0"/>
          </a:p>
          <a:p>
            <a:r>
              <a:rPr lang="en-US" sz="2800" dirty="0"/>
              <a:t>Code should exhibit </a:t>
            </a:r>
            <a:r>
              <a:rPr lang="en-US" sz="2800" dirty="0">
                <a:solidFill>
                  <a:srgbClr val="0055A4"/>
                </a:solidFill>
              </a:rPr>
              <a:t>strong cohesion </a:t>
            </a:r>
            <a:r>
              <a:rPr lang="en-US" sz="2800" dirty="0"/>
              <a:t>(being highly cohesive)</a:t>
            </a:r>
          </a:p>
          <a:p>
            <a:pPr lvl="1"/>
            <a:r>
              <a:rPr lang="en-US" sz="2400" dirty="0"/>
              <a:t>Methods: each method performs one operation. </a:t>
            </a:r>
          </a:p>
          <a:p>
            <a:pPr lvl="1"/>
            <a:r>
              <a:rPr lang="en-US" sz="2400" dirty="0"/>
              <a:t>Classes: a class achieves a fine-grain design or implementation goal.</a:t>
            </a:r>
          </a:p>
          <a:p>
            <a:pPr lvl="1"/>
            <a:r>
              <a:rPr lang="en-US" sz="2400" dirty="0"/>
              <a:t>Packages: a package achieves a medium-grain design goal.</a:t>
            </a:r>
          </a:p>
          <a:p>
            <a:pPr lvl="1"/>
            <a:r>
              <a:rPr lang="en-US" sz="2400" dirty="0"/>
              <a:t>Subsystems: the subsystem achieves a coarse-grain design goal.</a:t>
            </a:r>
          </a:p>
          <a:p>
            <a:pPr lvl="1"/>
            <a:r>
              <a:rPr lang="en-US" sz="2400" dirty="0"/>
              <a:t>System: the system achieves all design goals and meets its requirements.</a:t>
            </a:r>
          </a:p>
          <a:p>
            <a:endParaRPr lang="en-US" sz="2800" dirty="0"/>
          </a:p>
          <a:p>
            <a:endParaRPr lang="en-CA" dirty="0"/>
          </a:p>
        </p:txBody>
      </p:sp>
      <p:sp>
        <p:nvSpPr>
          <p:cNvPr id="4" name="Slide Number Placeholder 3"/>
          <p:cNvSpPr>
            <a:spLocks noGrp="1"/>
          </p:cNvSpPr>
          <p:nvPr>
            <p:ph type="sldNum" sz="quarter" idx="12"/>
          </p:nvPr>
        </p:nvSpPr>
        <p:spPr/>
        <p:txBody>
          <a:bodyPr/>
          <a:lstStyle/>
          <a:p>
            <a:fld id="{3F5E9295-BF27-4F57-8B19-F8277D6029BE}" type="slidenum">
              <a:rPr lang="en-US" smtClean="0"/>
              <a:pPr/>
              <a:t>4</a:t>
            </a:fld>
            <a:endParaRPr lang="en-US"/>
          </a:p>
        </p:txBody>
      </p:sp>
    </p:spTree>
    <p:extLst>
      <p:ext uri="{BB962C8B-B14F-4D97-AF65-F5344CB8AC3E}">
        <p14:creationId xmlns:p14="http://schemas.microsoft.com/office/powerpoint/2010/main" val="194936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Types of Cohesion</a:t>
            </a:r>
            <a:endParaRPr lang="en-CA" dirty="0"/>
          </a:p>
        </p:txBody>
      </p:sp>
      <p:sp>
        <p:nvSpPr>
          <p:cNvPr id="3" name="Content Placeholder 2"/>
          <p:cNvSpPr>
            <a:spLocks noGrp="1"/>
          </p:cNvSpPr>
          <p:nvPr>
            <p:ph idx="1"/>
          </p:nvPr>
        </p:nvSpPr>
        <p:spPr/>
        <p:txBody>
          <a:bodyPr/>
          <a:lstStyle/>
          <a:p>
            <a:r>
              <a:rPr lang="en-US" dirty="0"/>
              <a:t>No hard-and-fast rule ("Know it when you see it")</a:t>
            </a:r>
          </a:p>
          <a:p>
            <a:r>
              <a:rPr lang="en-US" dirty="0"/>
              <a:t>Class elements may be grouped together for various cohesive reasons</a:t>
            </a:r>
          </a:p>
          <a:p>
            <a:pPr lvl="1"/>
            <a:r>
              <a:rPr lang="en-US" dirty="0"/>
              <a:t>Logical: Logically same category even if different by nature (mouse and keyboard input handling) (Weaker)</a:t>
            </a:r>
          </a:p>
          <a:p>
            <a:pPr lvl="1"/>
            <a:r>
              <a:rPr lang="en-US" dirty="0"/>
              <a:t>Temporal: Related in time or part of process (Weaker)</a:t>
            </a:r>
          </a:p>
          <a:p>
            <a:pPr lvl="1"/>
            <a:r>
              <a:rPr lang="en-US" dirty="0"/>
              <a:t>Procedural/Sequential: Related sequentially as steps in a process (Good)</a:t>
            </a:r>
          </a:p>
          <a:p>
            <a:pPr lvl="1"/>
            <a:r>
              <a:rPr lang="en-US" dirty="0"/>
              <a:t>Communication/Informational: Use the same data (Good)</a:t>
            </a:r>
          </a:p>
          <a:p>
            <a:pPr lvl="1"/>
            <a:r>
              <a:rPr lang="en-US" dirty="0"/>
              <a:t>Functional: Related functionally as part of a single well-define task (Best)</a:t>
            </a:r>
          </a:p>
          <a:p>
            <a:pPr lvl="1"/>
            <a:endParaRPr lang="en-CA" dirty="0"/>
          </a:p>
        </p:txBody>
      </p:sp>
      <p:sp>
        <p:nvSpPr>
          <p:cNvPr id="4" name="Slide Number Placeholder 3"/>
          <p:cNvSpPr>
            <a:spLocks noGrp="1"/>
          </p:cNvSpPr>
          <p:nvPr>
            <p:ph type="sldNum" sz="quarter" idx="12"/>
          </p:nvPr>
        </p:nvSpPr>
        <p:spPr/>
        <p:txBody>
          <a:bodyPr/>
          <a:lstStyle/>
          <a:p>
            <a:fld id="{3F5E9295-BF27-4F57-8B19-F8277D6029BE}" type="slidenum">
              <a:rPr lang="en-US" smtClean="0"/>
              <a:pPr/>
              <a:t>5</a:t>
            </a:fld>
            <a:endParaRPr lang="en-US"/>
          </a:p>
        </p:txBody>
      </p:sp>
    </p:spTree>
    <p:extLst>
      <p:ext uri="{BB962C8B-B14F-4D97-AF65-F5344CB8AC3E}">
        <p14:creationId xmlns:p14="http://schemas.microsoft.com/office/powerpoint/2010/main" val="1683616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endParaRPr lang="en-CA" dirty="0"/>
          </a:p>
        </p:txBody>
      </p:sp>
      <p:sp>
        <p:nvSpPr>
          <p:cNvPr id="3" name="Content Placeholder 2"/>
          <p:cNvSpPr>
            <a:spLocks noGrp="1"/>
          </p:cNvSpPr>
          <p:nvPr>
            <p:ph idx="1"/>
          </p:nvPr>
        </p:nvSpPr>
        <p:spPr/>
        <p:txBody>
          <a:bodyPr>
            <a:normAutofit lnSpcReduction="10000"/>
          </a:bodyPr>
          <a:lstStyle/>
          <a:p>
            <a:r>
              <a:rPr lang="en-US" dirty="0"/>
              <a:t>Coupling refers to</a:t>
            </a:r>
          </a:p>
          <a:p>
            <a:pPr marL="0" indent="0" algn="ctr">
              <a:buNone/>
            </a:pPr>
            <a:r>
              <a:rPr lang="en-US" dirty="0"/>
              <a:t>“The strength of a connection between two routines”</a:t>
            </a:r>
            <a:r>
              <a:rPr lang="en-US" baseline="50000" dirty="0"/>
              <a:t>*</a:t>
            </a:r>
          </a:p>
          <a:p>
            <a:pPr lvl="1"/>
            <a:r>
              <a:rPr lang="en-US" dirty="0"/>
              <a:t>It is a complement to cohesion</a:t>
            </a:r>
          </a:p>
          <a:p>
            <a:pPr lvl="2"/>
            <a:r>
              <a:rPr lang="en-US" dirty="0"/>
              <a:t>Weak cohesion implies strong coupling.</a:t>
            </a:r>
          </a:p>
          <a:p>
            <a:pPr lvl="2"/>
            <a:r>
              <a:rPr lang="en-US" dirty="0"/>
              <a:t>Strong cohesion implies loose coupling.</a:t>
            </a:r>
          </a:p>
          <a:p>
            <a:r>
              <a:rPr lang="en-US" dirty="0"/>
              <a:t>If a code has strong or tight coupling, a single change in one method or data structure will cause </a:t>
            </a:r>
            <a:r>
              <a:rPr lang="en-US" dirty="0">
                <a:solidFill>
                  <a:srgbClr val="0055A4"/>
                </a:solidFill>
              </a:rPr>
              <a:t>ripple eﬀects</a:t>
            </a:r>
            <a:r>
              <a:rPr lang="en-US" dirty="0"/>
              <a:t>.</a:t>
            </a:r>
          </a:p>
          <a:p>
            <a:pPr lvl="1"/>
            <a:r>
              <a:rPr lang="en-US" dirty="0"/>
              <a:t>Additional changes in other parts of the  system.</a:t>
            </a:r>
          </a:p>
          <a:p>
            <a:r>
              <a:rPr lang="en-US" dirty="0"/>
              <a:t>We want to build systems with parts that are </a:t>
            </a:r>
          </a:p>
          <a:p>
            <a:pPr marL="0" indent="0" algn="ctr">
              <a:buNone/>
            </a:pPr>
            <a:r>
              <a:rPr lang="en-US" dirty="0">
                <a:solidFill>
                  <a:srgbClr val="0055A4"/>
                </a:solidFill>
              </a:rPr>
              <a:t>highly cohesive</a:t>
            </a:r>
            <a:r>
              <a:rPr lang="en-US" dirty="0"/>
              <a:t> &amp; </a:t>
            </a:r>
            <a:r>
              <a:rPr lang="en-US" dirty="0">
                <a:solidFill>
                  <a:srgbClr val="0055A4"/>
                </a:solidFill>
              </a:rPr>
              <a:t>loosely coupled.</a:t>
            </a:r>
          </a:p>
          <a:p>
            <a:endParaRPr lang="en-CA" dirty="0"/>
          </a:p>
        </p:txBody>
      </p:sp>
      <p:sp>
        <p:nvSpPr>
          <p:cNvPr id="4" name="Slide Number Placeholder 3"/>
          <p:cNvSpPr>
            <a:spLocks noGrp="1"/>
          </p:cNvSpPr>
          <p:nvPr>
            <p:ph type="sldNum" sz="quarter" idx="12"/>
          </p:nvPr>
        </p:nvSpPr>
        <p:spPr/>
        <p:txBody>
          <a:bodyPr/>
          <a:lstStyle/>
          <a:p>
            <a:fld id="{3F5E9295-BF27-4F57-8B19-F8277D6029BE}" type="slidenum">
              <a:rPr lang="en-US" smtClean="0"/>
              <a:pPr/>
              <a:t>6</a:t>
            </a:fld>
            <a:endParaRPr lang="en-US"/>
          </a:p>
        </p:txBody>
      </p:sp>
    </p:spTree>
    <p:extLst>
      <p:ext uri="{BB962C8B-B14F-4D97-AF65-F5344CB8AC3E}">
        <p14:creationId xmlns:p14="http://schemas.microsoft.com/office/powerpoint/2010/main" val="199578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dirty="0"/>
          </a:p>
        </p:txBody>
      </p:sp>
      <p:sp>
        <p:nvSpPr>
          <p:cNvPr id="4" name="Slide Number Placeholder 3"/>
          <p:cNvSpPr>
            <a:spLocks noGrp="1"/>
          </p:cNvSpPr>
          <p:nvPr>
            <p:ph type="sldNum" sz="quarter" idx="12"/>
          </p:nvPr>
        </p:nvSpPr>
        <p:spPr/>
        <p:txBody>
          <a:bodyPr/>
          <a:lstStyle/>
          <a:p>
            <a:fld id="{3F5E9295-BF27-4F57-8B19-F8277D6029BE}" type="slidenum">
              <a:rPr lang="en-US" smtClean="0"/>
              <a:pPr/>
              <a:t>7</a:t>
            </a:fld>
            <a:endParaRPr lang="en-US"/>
          </a:p>
        </p:txBody>
      </p:sp>
      <p:pic>
        <p:nvPicPr>
          <p:cNvPr id="6" name="Picture 2" descr="Types of code from a cohesion and coupling persp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011" y="7499"/>
            <a:ext cx="7685926" cy="685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98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008" y="353093"/>
            <a:ext cx="10515600" cy="1325563"/>
          </a:xfrm>
        </p:spPr>
        <p:txBody>
          <a:bodyPr/>
          <a:lstStyle/>
          <a:p>
            <a:endParaRPr lang="en-CA"/>
          </a:p>
        </p:txBody>
      </p:sp>
      <p:sp>
        <p:nvSpPr>
          <p:cNvPr id="3" name="Content Placeholder 2"/>
          <p:cNvSpPr>
            <a:spLocks noGrp="1"/>
          </p:cNvSpPr>
          <p:nvPr>
            <p:ph idx="1"/>
          </p:nvPr>
        </p:nvSpPr>
        <p:spPr>
          <a:xfrm>
            <a:off x="766008" y="1813593"/>
            <a:ext cx="10515600" cy="4351338"/>
          </a:xfrm>
        </p:spPr>
        <p:txBody>
          <a:bodyPr/>
          <a:lstStyle/>
          <a:p>
            <a:endParaRPr lang="en-CA" dirty="0"/>
          </a:p>
        </p:txBody>
      </p:sp>
      <p:sp>
        <p:nvSpPr>
          <p:cNvPr id="4" name="Slide Number Placeholder 3"/>
          <p:cNvSpPr>
            <a:spLocks noGrp="1"/>
          </p:cNvSpPr>
          <p:nvPr>
            <p:ph type="sldNum" sz="quarter" idx="12"/>
          </p:nvPr>
        </p:nvSpPr>
        <p:spPr>
          <a:xfrm>
            <a:off x="8538408" y="6344318"/>
            <a:ext cx="2743200" cy="365125"/>
          </a:xfrm>
        </p:spPr>
        <p:txBody>
          <a:bodyPr/>
          <a:lstStyle/>
          <a:p>
            <a:fld id="{3F5E9295-BF27-4F57-8B19-F8277D6029BE}" type="slidenum">
              <a:rPr lang="en-US" smtClean="0"/>
              <a:pPr/>
              <a:t>8</a:t>
            </a:fld>
            <a:endParaRPr lang="en-US"/>
          </a:p>
        </p:txBody>
      </p:sp>
      <p:sp>
        <p:nvSpPr>
          <p:cNvPr id="10" name="Slide Number Placeholder 3"/>
          <p:cNvSpPr txBox="1">
            <a:spLocks/>
          </p:cNvSpPr>
          <p:nvPr/>
        </p:nvSpPr>
        <p:spPr>
          <a:xfrm>
            <a:off x="7624008" y="63585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5E9295-BF27-4F57-8B19-F8277D6029BE}" type="slidenum">
              <a:rPr lang="en-US" smtClean="0"/>
              <a:pPr/>
              <a:t>8</a:t>
            </a:fld>
            <a:endParaRPr lang="en-US"/>
          </a:p>
        </p:txBody>
      </p:sp>
      <p:pic>
        <p:nvPicPr>
          <p:cNvPr id="11" name="Picture 2" descr="Types of code from a cohesion and coupling persp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008" y="9699"/>
            <a:ext cx="7685926" cy="68505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de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1408" y="3146948"/>
            <a:ext cx="2743200" cy="27432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God Objec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663" y="383200"/>
            <a:ext cx="2716123" cy="27161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Poorly selected boundari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8548" y="384912"/>
            <a:ext cx="2716660" cy="27166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Destructive Decoupli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78548" y="3161180"/>
            <a:ext cx="2716660" cy="2716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00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Ripple Effects</a:t>
            </a:r>
            <a:endParaRPr lang="en-CA" dirty="0"/>
          </a:p>
        </p:txBody>
      </p:sp>
      <p:sp>
        <p:nvSpPr>
          <p:cNvPr id="3" name="Content Placeholder 2"/>
          <p:cNvSpPr>
            <a:spLocks noGrp="1"/>
          </p:cNvSpPr>
          <p:nvPr>
            <p:ph idx="1"/>
          </p:nvPr>
        </p:nvSpPr>
        <p:spPr>
          <a:xfrm>
            <a:off x="838200" y="1825625"/>
            <a:ext cx="10515600" cy="4351338"/>
          </a:xfrm>
        </p:spPr>
        <p:txBody>
          <a:bodyPr/>
          <a:lstStyle/>
          <a:p>
            <a:r>
              <a:rPr lang="en-US" dirty="0"/>
              <a:t>When a change is made to the system and something else breaks.</a:t>
            </a:r>
          </a:p>
          <a:p>
            <a:pPr lvl="1"/>
            <a:r>
              <a:rPr lang="en-US" dirty="0"/>
              <a:t>Unwanted side-effect.</a:t>
            </a:r>
          </a:p>
          <a:p>
            <a:endParaRPr lang="en-US" dirty="0"/>
          </a:p>
          <a:p>
            <a:r>
              <a:rPr lang="en-US" dirty="0"/>
              <a:t>Ripple eﬀects cause a long-time of debugging code and understanding relations between system parts.</a:t>
            </a:r>
          </a:p>
          <a:p>
            <a:pPr lvl="1"/>
            <a:r>
              <a:rPr lang="en-US" dirty="0"/>
              <a:t>Tightly coupled code has many parts of the system dependent on the code that changed.</a:t>
            </a:r>
          </a:p>
          <a:p>
            <a:endParaRPr lang="en-CA" dirty="0"/>
          </a:p>
        </p:txBody>
      </p:sp>
      <p:sp>
        <p:nvSpPr>
          <p:cNvPr id="4" name="Slide Number Placeholder 3"/>
          <p:cNvSpPr>
            <a:spLocks noGrp="1"/>
          </p:cNvSpPr>
          <p:nvPr>
            <p:ph type="sldNum" sz="quarter" idx="12"/>
          </p:nvPr>
        </p:nvSpPr>
        <p:spPr>
          <a:xfrm>
            <a:off x="8610600" y="6356350"/>
            <a:ext cx="2743200" cy="365125"/>
          </a:xfrm>
        </p:spPr>
        <p:txBody>
          <a:bodyPr/>
          <a:lstStyle/>
          <a:p>
            <a:fld id="{3F5E9295-BF27-4F57-8B19-F8277D6029BE}" type="slidenum">
              <a:rPr lang="en-US" smtClean="0"/>
              <a:pPr/>
              <a:t>9</a:t>
            </a:fld>
            <a:endParaRPr lang="en-US"/>
          </a:p>
        </p:txBody>
      </p:sp>
    </p:spTree>
    <p:extLst>
      <p:ext uri="{BB962C8B-B14F-4D97-AF65-F5344CB8AC3E}">
        <p14:creationId xmlns:p14="http://schemas.microsoft.com/office/powerpoint/2010/main" val="661479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4D61FE78918647AE1087A3C93530A6" ma:contentTypeVersion="11" ma:contentTypeDescription="Create a new document." ma:contentTypeScope="" ma:versionID="122c18bb79a47c06789461d5a6dad822">
  <xsd:schema xmlns:xsd="http://www.w3.org/2001/XMLSchema" xmlns:xs="http://www.w3.org/2001/XMLSchema" xmlns:p="http://schemas.microsoft.com/office/2006/metadata/properties" xmlns:ns3="bd79ff27-7ff7-4a72-93ea-772c9b9e9b6b" xmlns:ns4="e07a3a43-2147-4a71-9116-f40940da4895" targetNamespace="http://schemas.microsoft.com/office/2006/metadata/properties" ma:root="true" ma:fieldsID="bf79c116fec319c47836f3ef2e4f05a2" ns3:_="" ns4:_="">
    <xsd:import namespace="bd79ff27-7ff7-4a72-93ea-772c9b9e9b6b"/>
    <xsd:import namespace="e07a3a43-2147-4a71-9116-f40940da489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79ff27-7ff7-4a72-93ea-772c9b9e9b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07a3a43-2147-4a71-9116-f40940da489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C35065-CC9D-4A8A-B3AC-B0442B9DF7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79ff27-7ff7-4a72-93ea-772c9b9e9b6b"/>
    <ds:schemaRef ds:uri="e07a3a43-2147-4a71-9116-f40940da48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DC66A2-8AD5-4B5C-B3AE-BA70D5887F84}">
  <ds:schemaRefs>
    <ds:schemaRef ds:uri="http://schemas.microsoft.com/sharepoint/v3/contenttype/forms"/>
  </ds:schemaRefs>
</ds:datastoreItem>
</file>

<file path=customXml/itemProps3.xml><?xml version="1.0" encoding="utf-8"?>
<ds:datastoreItem xmlns:ds="http://schemas.openxmlformats.org/officeDocument/2006/customXml" ds:itemID="{9F9868C4-66A6-4D2D-A4B2-DE91DC8F276A}">
  <ds:schemaRefs>
    <ds:schemaRef ds:uri="http://purl.org/dc/elements/1.1/"/>
    <ds:schemaRef ds:uri="http://schemas.microsoft.com/office/2006/metadata/properties"/>
    <ds:schemaRef ds:uri="e07a3a43-2147-4a71-9116-f40940da489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d79ff27-7ff7-4a72-93ea-772c9b9e9b6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8799</TotalTime>
  <Words>1007</Words>
  <Application>Microsoft Office PowerPoint</Application>
  <PresentationFormat>Widescreen</PresentationFormat>
  <Paragraphs>97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Related Technologies for Multiplatform Applications</vt:lpstr>
      <vt:lpstr>Objectives</vt:lpstr>
      <vt:lpstr>Design Patterns / Architectural Patterns</vt:lpstr>
      <vt:lpstr>Cohesion</vt:lpstr>
      <vt:lpstr>Various Types of Cohesion</vt:lpstr>
      <vt:lpstr>Coupling</vt:lpstr>
      <vt:lpstr>PowerPoint Presentation</vt:lpstr>
      <vt:lpstr>PowerPoint Presentation</vt:lpstr>
      <vt:lpstr>Ripple Effects</vt:lpstr>
      <vt:lpstr>Examples of Approaches to achieve Loose Coupling</vt:lpstr>
      <vt:lpstr>Data Access Object (DAO)  a.k.a. CRUD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Talib Hussain</cp:lastModifiedBy>
  <cp:revision>39</cp:revision>
  <dcterms:created xsi:type="dcterms:W3CDTF">2022-01-14T10:55:47Z</dcterms:created>
  <dcterms:modified xsi:type="dcterms:W3CDTF">2023-06-29T18:00:02Z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0x010100624D61FE78918647AE1087A3C93530A6</vt:lpwstr>
  </property>
</Properties>
</file>