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D15DB8-ED8D-4AB0-982F-624A6C47BDC0}" type="datetimeFigureOut">
              <a:rPr lang="en-US" smtClean="0"/>
              <a:t>12/3/2017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8EB487-C0E5-4453-AB6F-4DE0FADF813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99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15DB8-ED8D-4AB0-982F-624A6C47BDC0}"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B487-C0E5-4453-AB6F-4DE0FADF813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82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15DB8-ED8D-4AB0-982F-624A6C47BDC0}"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B487-C0E5-4453-AB6F-4DE0FADF813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52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15DB8-ED8D-4AB0-982F-624A6C47BDC0}"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B487-C0E5-4453-AB6F-4DE0FADF813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07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D15DB8-ED8D-4AB0-982F-624A6C47BDC0}"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B487-C0E5-4453-AB6F-4DE0FADF813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01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D15DB8-ED8D-4AB0-982F-624A6C47BDC0}"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B487-C0E5-4453-AB6F-4DE0FADF813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17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D15DB8-ED8D-4AB0-982F-624A6C47BDC0}"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EB487-C0E5-4453-AB6F-4DE0FADF813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360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D15DB8-ED8D-4AB0-982F-624A6C47BDC0}"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EB487-C0E5-4453-AB6F-4DE0FADF813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27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15DB8-ED8D-4AB0-982F-624A6C47BDC0}"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EB487-C0E5-4453-AB6F-4DE0FADF8130}" type="slidenum">
              <a:rPr lang="en-US" smtClean="0"/>
              <a:t>‹#›</a:t>
            </a:fld>
            <a:endParaRPr lang="en-US"/>
          </a:p>
        </p:txBody>
      </p:sp>
    </p:spTree>
    <p:extLst>
      <p:ext uri="{BB962C8B-B14F-4D97-AF65-F5344CB8AC3E}">
        <p14:creationId xmlns:p14="http://schemas.microsoft.com/office/powerpoint/2010/main" val="149930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D15DB8-ED8D-4AB0-982F-624A6C47BDC0}"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B487-C0E5-4453-AB6F-4DE0FADF813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498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D15DB8-ED8D-4AB0-982F-624A6C47BDC0}" type="datetimeFigureOut">
              <a:rPr lang="en-US" smtClean="0"/>
              <a:t>12/3/2017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8EB487-C0E5-4453-AB6F-4DE0FADF813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34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D15DB8-ED8D-4AB0-982F-624A6C47BDC0}" type="datetimeFigureOut">
              <a:rPr lang="en-US" smtClean="0"/>
              <a:t>12/3/2017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8EB487-C0E5-4453-AB6F-4DE0FADF813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47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E477-1FAA-4EE4-A204-524F1E20AE27}"/>
              </a:ext>
            </a:extLst>
          </p:cNvPr>
          <p:cNvSpPr>
            <a:spLocks noGrp="1"/>
          </p:cNvSpPr>
          <p:nvPr>
            <p:ph type="ctrTitle"/>
          </p:nvPr>
        </p:nvSpPr>
        <p:spPr/>
        <p:txBody>
          <a:bodyPr>
            <a:normAutofit fontScale="90000"/>
          </a:bodyPr>
          <a:lstStyle/>
          <a:p>
            <a:r>
              <a:rPr lang="en-US" dirty="0"/>
              <a:t>UMW Room Reservation Software System</a:t>
            </a:r>
          </a:p>
        </p:txBody>
      </p:sp>
      <p:sp>
        <p:nvSpPr>
          <p:cNvPr id="3" name="Subtitle 2">
            <a:extLst>
              <a:ext uri="{FF2B5EF4-FFF2-40B4-BE49-F238E27FC236}">
                <a16:creationId xmlns:a16="http://schemas.microsoft.com/office/drawing/2014/main" id="{B08DA059-2AF0-4DC2-BAB2-6DBEF4659F5F}"/>
              </a:ext>
            </a:extLst>
          </p:cNvPr>
          <p:cNvSpPr>
            <a:spLocks noGrp="1"/>
          </p:cNvSpPr>
          <p:nvPr>
            <p:ph type="subTitle" idx="1"/>
          </p:nvPr>
        </p:nvSpPr>
        <p:spPr/>
        <p:txBody>
          <a:bodyPr>
            <a:normAutofit fontScale="62500" lnSpcReduction="20000"/>
          </a:bodyPr>
          <a:lstStyle/>
          <a:p>
            <a:r>
              <a:rPr lang="en-US" dirty="0"/>
              <a:t>Brian Walsh</a:t>
            </a:r>
          </a:p>
          <a:p>
            <a:r>
              <a:rPr lang="en-US" dirty="0"/>
              <a:t>Bryan Moore</a:t>
            </a:r>
          </a:p>
          <a:p>
            <a:r>
              <a:rPr lang="en-US" dirty="0"/>
              <a:t>Michael Halo</a:t>
            </a:r>
          </a:p>
        </p:txBody>
      </p:sp>
    </p:spTree>
    <p:extLst>
      <p:ext uri="{BB962C8B-B14F-4D97-AF65-F5344CB8AC3E}">
        <p14:creationId xmlns:p14="http://schemas.microsoft.com/office/powerpoint/2010/main" val="351093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AD97-4828-4BB9-A281-786EF06B086D}"/>
              </a:ext>
            </a:extLst>
          </p:cNvPr>
          <p:cNvSpPr>
            <a:spLocks noGrp="1"/>
          </p:cNvSpPr>
          <p:nvPr>
            <p:ph type="title"/>
          </p:nvPr>
        </p:nvSpPr>
        <p:spPr/>
        <p:txBody>
          <a:bodyPr/>
          <a:lstStyle/>
          <a:p>
            <a:r>
              <a:rPr lang="en-US" dirty="0"/>
              <a:t>The Client and Requirements</a:t>
            </a:r>
          </a:p>
        </p:txBody>
      </p:sp>
      <p:sp>
        <p:nvSpPr>
          <p:cNvPr id="3" name="Content Placeholder 2">
            <a:extLst>
              <a:ext uri="{FF2B5EF4-FFF2-40B4-BE49-F238E27FC236}">
                <a16:creationId xmlns:a16="http://schemas.microsoft.com/office/drawing/2014/main" id="{BB2BC43B-347D-4F9D-A57C-A1947C0DA077}"/>
              </a:ext>
            </a:extLst>
          </p:cNvPr>
          <p:cNvSpPr>
            <a:spLocks noGrp="1"/>
          </p:cNvSpPr>
          <p:nvPr>
            <p:ph idx="1"/>
          </p:nvPr>
        </p:nvSpPr>
        <p:spPr/>
        <p:txBody>
          <a:bodyPr>
            <a:normAutofit fontScale="92500" lnSpcReduction="20000"/>
          </a:bodyPr>
          <a:lstStyle/>
          <a:p>
            <a:r>
              <a:rPr lang="en-US" dirty="0"/>
              <a:t>The University of Mary Washington needs a software system to allow faculty, staff, and students to reserve rooms</a:t>
            </a:r>
          </a:p>
          <a:p>
            <a:r>
              <a:rPr lang="en-US" dirty="0"/>
              <a:t>Anyone needs to be able to view a calendar that shows reservations’ times, who made it, and the location</a:t>
            </a:r>
          </a:p>
          <a:p>
            <a:r>
              <a:rPr lang="en-US" dirty="0"/>
              <a:t>Users need to be able to search for a room based on criteria such as capacity, building, date/time, equipment, and seating</a:t>
            </a:r>
          </a:p>
          <a:p>
            <a:r>
              <a:rPr lang="en-US" dirty="0"/>
              <a:t>Users should be shown a list of available room options and allowed to reserve a room from the list</a:t>
            </a:r>
          </a:p>
          <a:p>
            <a:r>
              <a:rPr lang="en-US" dirty="0"/>
              <a:t>Information must be stored between sessions</a:t>
            </a:r>
          </a:p>
        </p:txBody>
      </p:sp>
    </p:spTree>
    <p:extLst>
      <p:ext uri="{BB962C8B-B14F-4D97-AF65-F5344CB8AC3E}">
        <p14:creationId xmlns:p14="http://schemas.microsoft.com/office/powerpoint/2010/main" val="727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D69E-6205-4217-A9A7-285465033757}"/>
              </a:ext>
            </a:extLst>
          </p:cNvPr>
          <p:cNvSpPr>
            <a:spLocks noGrp="1"/>
          </p:cNvSpPr>
          <p:nvPr>
            <p:ph type="title"/>
          </p:nvPr>
        </p:nvSpPr>
        <p:spPr/>
        <p:txBody>
          <a:bodyPr/>
          <a:lstStyle/>
          <a:p>
            <a:r>
              <a:rPr lang="en-US" dirty="0"/>
              <a:t>Features Available to Guests</a:t>
            </a:r>
          </a:p>
        </p:txBody>
      </p:sp>
      <p:sp>
        <p:nvSpPr>
          <p:cNvPr id="3" name="Content Placeholder 2">
            <a:extLst>
              <a:ext uri="{FF2B5EF4-FFF2-40B4-BE49-F238E27FC236}">
                <a16:creationId xmlns:a16="http://schemas.microsoft.com/office/drawing/2014/main" id="{741F7185-128F-41CC-8AA1-18A52B286FF2}"/>
              </a:ext>
            </a:extLst>
          </p:cNvPr>
          <p:cNvSpPr>
            <a:spLocks noGrp="1"/>
          </p:cNvSpPr>
          <p:nvPr>
            <p:ph idx="1"/>
          </p:nvPr>
        </p:nvSpPr>
        <p:spPr/>
        <p:txBody>
          <a:bodyPr/>
          <a:lstStyle/>
          <a:p>
            <a:pPr marL="0" indent="0">
              <a:buNone/>
            </a:pPr>
            <a:r>
              <a:rPr lang="en-US" dirty="0"/>
              <a:t>Guests are allowed to sign in, sign up, or view the weeks schedule.</a:t>
            </a:r>
          </a:p>
          <a:p>
            <a:r>
              <a:rPr lang="en-US" dirty="0"/>
              <a:t>If they choose to view the week’s schedule, a window appears with a button for each day of the week. Upon choosing a button, the day’s reservations are printed out.</a:t>
            </a:r>
          </a:p>
          <a:p>
            <a:r>
              <a:rPr lang="en-US" dirty="0"/>
              <a:t>If they choose to sign up, they choose an username and password, which are then stored.</a:t>
            </a:r>
          </a:p>
          <a:p>
            <a:r>
              <a:rPr lang="en-US" dirty="0"/>
              <a:t>If they choose to sign in, they enter their username and password and are taken to the next window</a:t>
            </a:r>
          </a:p>
        </p:txBody>
      </p:sp>
    </p:spTree>
    <p:extLst>
      <p:ext uri="{BB962C8B-B14F-4D97-AF65-F5344CB8AC3E}">
        <p14:creationId xmlns:p14="http://schemas.microsoft.com/office/powerpoint/2010/main" val="335994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A2EE-D03F-4BEB-855F-27B4A25EB742}"/>
              </a:ext>
            </a:extLst>
          </p:cNvPr>
          <p:cNvSpPr>
            <a:spLocks noGrp="1"/>
          </p:cNvSpPr>
          <p:nvPr>
            <p:ph type="title"/>
          </p:nvPr>
        </p:nvSpPr>
        <p:spPr/>
        <p:txBody>
          <a:bodyPr/>
          <a:lstStyle/>
          <a:p>
            <a:r>
              <a:rPr lang="en-US" dirty="0"/>
              <a:t>Features Available to Users</a:t>
            </a:r>
          </a:p>
        </p:txBody>
      </p:sp>
      <p:sp>
        <p:nvSpPr>
          <p:cNvPr id="3" name="Content Placeholder 2">
            <a:extLst>
              <a:ext uri="{FF2B5EF4-FFF2-40B4-BE49-F238E27FC236}">
                <a16:creationId xmlns:a16="http://schemas.microsoft.com/office/drawing/2014/main" id="{8CCA10DB-10B0-4FE3-B86B-E612E2B336C7}"/>
              </a:ext>
            </a:extLst>
          </p:cNvPr>
          <p:cNvSpPr>
            <a:spLocks noGrp="1"/>
          </p:cNvSpPr>
          <p:nvPr>
            <p:ph idx="1"/>
          </p:nvPr>
        </p:nvSpPr>
        <p:spPr/>
        <p:txBody>
          <a:bodyPr>
            <a:normAutofit fontScale="92500"/>
          </a:bodyPr>
          <a:lstStyle/>
          <a:p>
            <a:pPr marL="0" indent="0">
              <a:buNone/>
            </a:pPr>
            <a:r>
              <a:rPr lang="en-US" dirty="0"/>
              <a:t>Users can choose to make a reservation, view the weeks schedule, or view their reservations.</a:t>
            </a:r>
          </a:p>
          <a:p>
            <a:r>
              <a:rPr lang="en-US" dirty="0"/>
              <a:t>If they choose to make a reservation, they are taken to a window where they choose criteria they would like the room to match. Then, the rooms that match their criteria are shown to them, they choose one and enter a time, and press the make reservation button. </a:t>
            </a:r>
          </a:p>
          <a:p>
            <a:r>
              <a:rPr lang="en-US" dirty="0"/>
              <a:t>If they choose to view the week’s schedule, a window appears with a button for each day of the week. Upon choosing a button, the day’s reservations are printed out.</a:t>
            </a:r>
          </a:p>
          <a:p>
            <a:r>
              <a:rPr lang="en-US" dirty="0"/>
              <a:t>If they choose to view their reservations, all of the reservations they have made are shown to them. </a:t>
            </a:r>
            <a:r>
              <a:rPr lang="en-US" dirty="0">
                <a:highlight>
                  <a:srgbClr val="FFFF00"/>
                </a:highlight>
              </a:rPr>
              <a:t>Right?</a:t>
            </a:r>
          </a:p>
        </p:txBody>
      </p:sp>
    </p:spTree>
    <p:extLst>
      <p:ext uri="{BB962C8B-B14F-4D97-AF65-F5344CB8AC3E}">
        <p14:creationId xmlns:p14="http://schemas.microsoft.com/office/powerpoint/2010/main" val="189114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D025-3E82-4235-8E14-4F152522182A}"/>
              </a:ext>
            </a:extLst>
          </p:cNvPr>
          <p:cNvSpPr>
            <a:spLocks noGrp="1"/>
          </p:cNvSpPr>
          <p:nvPr>
            <p:ph type="title"/>
          </p:nvPr>
        </p:nvSpPr>
        <p:spPr/>
        <p:txBody>
          <a:bodyPr/>
          <a:lstStyle/>
          <a:p>
            <a:r>
              <a:rPr lang="en-US" dirty="0"/>
              <a:t>Features Available to Admins</a:t>
            </a:r>
          </a:p>
        </p:txBody>
      </p:sp>
      <p:sp>
        <p:nvSpPr>
          <p:cNvPr id="3" name="Content Placeholder 2">
            <a:extLst>
              <a:ext uri="{FF2B5EF4-FFF2-40B4-BE49-F238E27FC236}">
                <a16:creationId xmlns:a16="http://schemas.microsoft.com/office/drawing/2014/main" id="{B7E7F122-BCB9-41EF-BDDE-F150AA5E08AE}"/>
              </a:ext>
            </a:extLst>
          </p:cNvPr>
          <p:cNvSpPr>
            <a:spLocks noGrp="1"/>
          </p:cNvSpPr>
          <p:nvPr>
            <p:ph idx="1"/>
          </p:nvPr>
        </p:nvSpPr>
        <p:spPr/>
        <p:txBody>
          <a:bodyPr/>
          <a:lstStyle/>
          <a:p>
            <a:pPr marL="0" indent="0">
              <a:buNone/>
            </a:pPr>
            <a:r>
              <a:rPr lang="en-US" dirty="0"/>
              <a:t>Admins are granted all the same features as regular users, with the addition of removing users’ accounts and modifying reservations.</a:t>
            </a:r>
          </a:p>
          <a:p>
            <a:pPr marL="0" indent="0">
              <a:buNone/>
            </a:pPr>
            <a:r>
              <a:rPr lang="en-US" dirty="0">
                <a:highlight>
                  <a:srgbClr val="FFFF00"/>
                </a:highlight>
              </a:rPr>
              <a:t>I’m not sure how this works yet so I can fill this out Sunday</a:t>
            </a:r>
          </a:p>
        </p:txBody>
      </p:sp>
    </p:spTree>
    <p:extLst>
      <p:ext uri="{BB962C8B-B14F-4D97-AF65-F5344CB8AC3E}">
        <p14:creationId xmlns:p14="http://schemas.microsoft.com/office/powerpoint/2010/main" val="15232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A4A6-D53F-433F-A889-824DD221898A}"/>
              </a:ext>
            </a:extLst>
          </p:cNvPr>
          <p:cNvSpPr>
            <a:spLocks noGrp="1"/>
          </p:cNvSpPr>
          <p:nvPr>
            <p:ph type="title"/>
          </p:nvPr>
        </p:nvSpPr>
        <p:spPr/>
        <p:txBody>
          <a:bodyPr/>
          <a:lstStyle/>
          <a:p>
            <a:r>
              <a:rPr lang="en-US" dirty="0"/>
              <a:t>Use Cases</a:t>
            </a:r>
          </a:p>
        </p:txBody>
      </p:sp>
      <p:pic>
        <p:nvPicPr>
          <p:cNvPr id="8" name="Picture 7">
            <a:extLst>
              <a:ext uri="{FF2B5EF4-FFF2-40B4-BE49-F238E27FC236}">
                <a16:creationId xmlns:a16="http://schemas.microsoft.com/office/drawing/2014/main" id="{B03B4864-ED87-471C-8385-5F975D965203}"/>
              </a:ext>
            </a:extLst>
          </p:cNvPr>
          <p:cNvPicPr>
            <a:picLocks noChangeAspect="1"/>
          </p:cNvPicPr>
          <p:nvPr/>
        </p:nvPicPr>
        <p:blipFill>
          <a:blip r:embed="rId2"/>
          <a:stretch>
            <a:fillRect/>
          </a:stretch>
        </p:blipFill>
        <p:spPr>
          <a:xfrm>
            <a:off x="7519456" y="1887630"/>
            <a:ext cx="3320143" cy="3804042"/>
          </a:xfrm>
          <a:prstGeom prst="rect">
            <a:avLst/>
          </a:prstGeom>
        </p:spPr>
      </p:pic>
      <p:pic>
        <p:nvPicPr>
          <p:cNvPr id="9" name="Picture 8">
            <a:extLst>
              <a:ext uri="{FF2B5EF4-FFF2-40B4-BE49-F238E27FC236}">
                <a16:creationId xmlns:a16="http://schemas.microsoft.com/office/drawing/2014/main" id="{DCD6DAD8-3D2E-4F27-9E94-968C59E07FFD}"/>
              </a:ext>
            </a:extLst>
          </p:cNvPr>
          <p:cNvPicPr>
            <a:picLocks noChangeAspect="1"/>
          </p:cNvPicPr>
          <p:nvPr/>
        </p:nvPicPr>
        <p:blipFill>
          <a:blip r:embed="rId3"/>
          <a:stretch>
            <a:fillRect/>
          </a:stretch>
        </p:blipFill>
        <p:spPr>
          <a:xfrm>
            <a:off x="802751" y="1887630"/>
            <a:ext cx="3307566" cy="3804041"/>
          </a:xfrm>
          <a:prstGeom prst="rect">
            <a:avLst/>
          </a:prstGeom>
        </p:spPr>
      </p:pic>
      <p:pic>
        <p:nvPicPr>
          <p:cNvPr id="10" name="Picture 9">
            <a:extLst>
              <a:ext uri="{FF2B5EF4-FFF2-40B4-BE49-F238E27FC236}">
                <a16:creationId xmlns:a16="http://schemas.microsoft.com/office/drawing/2014/main" id="{61E6BE70-F87E-4BAD-B95C-84B51C8C284D}"/>
              </a:ext>
            </a:extLst>
          </p:cNvPr>
          <p:cNvPicPr>
            <a:picLocks noChangeAspect="1"/>
          </p:cNvPicPr>
          <p:nvPr/>
        </p:nvPicPr>
        <p:blipFill>
          <a:blip r:embed="rId4"/>
          <a:stretch>
            <a:fillRect/>
          </a:stretch>
        </p:blipFill>
        <p:spPr>
          <a:xfrm>
            <a:off x="4286154" y="1887630"/>
            <a:ext cx="3057465" cy="3804043"/>
          </a:xfrm>
          <a:prstGeom prst="rect">
            <a:avLst/>
          </a:prstGeom>
        </p:spPr>
      </p:pic>
    </p:spTree>
    <p:extLst>
      <p:ext uri="{BB962C8B-B14F-4D97-AF65-F5344CB8AC3E}">
        <p14:creationId xmlns:p14="http://schemas.microsoft.com/office/powerpoint/2010/main" val="197986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B1E6-2E99-461A-B543-84A548484DC8}"/>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F20E3367-AFCF-4034-9973-22D9A3C4AEED}"/>
              </a:ext>
            </a:extLst>
          </p:cNvPr>
          <p:cNvSpPr>
            <a:spLocks noGrp="1"/>
          </p:cNvSpPr>
          <p:nvPr>
            <p:ph idx="1"/>
          </p:nvPr>
        </p:nvSpPr>
        <p:spPr/>
        <p:txBody>
          <a:bodyPr/>
          <a:lstStyle/>
          <a:p>
            <a:r>
              <a:rPr lang="en-US" dirty="0"/>
              <a:t>The User, Room, </a:t>
            </a:r>
            <a:r>
              <a:rPr lang="en-US" dirty="0" err="1"/>
              <a:t>RoomList</a:t>
            </a:r>
            <a:r>
              <a:rPr lang="en-US" dirty="0"/>
              <a:t>, Reservation, and Calendar classes are simply for data storage</a:t>
            </a:r>
          </a:p>
          <a:p>
            <a:r>
              <a:rPr lang="en-US" dirty="0"/>
              <a:t>The landing page that users are taken to at the start of the program is contained in the class SignIn.java, which handles the creation of the Room objects, then displays the three main buttons</a:t>
            </a:r>
          </a:p>
          <a:p>
            <a:r>
              <a:rPr lang="en-US" dirty="0"/>
              <a:t>The class MakeReserv.java handles the actual creation of the reservations </a:t>
            </a:r>
          </a:p>
          <a:p>
            <a:pPr marL="0" indent="0">
              <a:buNone/>
            </a:pPr>
            <a:r>
              <a:rPr lang="en-US" dirty="0">
                <a:highlight>
                  <a:srgbClr val="FFFF00"/>
                </a:highlight>
              </a:rPr>
              <a:t>I’m going to have to look at the final project/class diagram to decide which other classes to include in this section, since she only wants us to discuss big picture classes, but I’m thinking </a:t>
            </a:r>
            <a:r>
              <a:rPr lang="en-US" dirty="0" err="1">
                <a:highlight>
                  <a:srgbClr val="FFFF00"/>
                </a:highlight>
              </a:rPr>
              <a:t>AvailableRooms</a:t>
            </a:r>
            <a:r>
              <a:rPr lang="en-US" dirty="0">
                <a:highlight>
                  <a:srgbClr val="FFFF00"/>
                </a:highlight>
              </a:rPr>
              <a:t>, </a:t>
            </a:r>
            <a:r>
              <a:rPr lang="en-US" dirty="0" err="1">
                <a:highlight>
                  <a:srgbClr val="FFFF00"/>
                </a:highlight>
              </a:rPr>
              <a:t>CalendarGUI</a:t>
            </a:r>
            <a:r>
              <a:rPr lang="en-US" dirty="0">
                <a:highlight>
                  <a:srgbClr val="FFFF00"/>
                </a:highlight>
              </a:rPr>
              <a:t>, </a:t>
            </a:r>
            <a:r>
              <a:rPr lang="en-US" dirty="0" err="1">
                <a:highlight>
                  <a:srgbClr val="FFFF00"/>
                </a:highlight>
              </a:rPr>
              <a:t>MainMenu</a:t>
            </a:r>
            <a:r>
              <a:rPr lang="en-US" dirty="0">
                <a:highlight>
                  <a:srgbClr val="FFFF00"/>
                </a:highlight>
              </a:rPr>
              <a:t>, and </a:t>
            </a:r>
            <a:r>
              <a:rPr lang="en-US">
                <a:highlight>
                  <a:srgbClr val="FFFF00"/>
                </a:highlight>
              </a:rPr>
              <a:t>SignUp</a:t>
            </a:r>
            <a:endParaRPr lang="en-US" dirty="0">
              <a:highlight>
                <a:srgbClr val="FFFF00"/>
              </a:highlight>
            </a:endParaRPr>
          </a:p>
        </p:txBody>
      </p:sp>
    </p:spTree>
    <p:extLst>
      <p:ext uri="{BB962C8B-B14F-4D97-AF65-F5344CB8AC3E}">
        <p14:creationId xmlns:p14="http://schemas.microsoft.com/office/powerpoint/2010/main" val="407858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71CA-2DCA-42E0-BDAF-EF38E08B0602}"/>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688F6F67-421B-486E-BF48-BCBB9D24CF7A}"/>
              </a:ext>
            </a:extLst>
          </p:cNvPr>
          <p:cNvSpPr>
            <a:spLocks noGrp="1"/>
          </p:cNvSpPr>
          <p:nvPr>
            <p:ph idx="1"/>
          </p:nvPr>
        </p:nvSpPr>
        <p:spPr/>
        <p:txBody>
          <a:bodyPr/>
          <a:lstStyle/>
          <a:p>
            <a:pPr marL="0" indent="0">
              <a:buNone/>
            </a:pPr>
            <a:r>
              <a:rPr lang="en-US" dirty="0"/>
              <a:t>I will build a class diagram after I see the final code</a:t>
            </a:r>
          </a:p>
        </p:txBody>
      </p:sp>
    </p:spTree>
    <p:extLst>
      <p:ext uri="{BB962C8B-B14F-4D97-AF65-F5344CB8AC3E}">
        <p14:creationId xmlns:p14="http://schemas.microsoft.com/office/powerpoint/2010/main" val="189548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66AF-43DC-419E-B78F-2E5D54B217C6}"/>
              </a:ext>
            </a:extLst>
          </p:cNvPr>
          <p:cNvSpPr>
            <a:spLocks noGrp="1"/>
          </p:cNvSpPr>
          <p:nvPr>
            <p:ph type="title"/>
          </p:nvPr>
        </p:nvSpPr>
        <p:spPr/>
        <p:txBody>
          <a:bodyPr/>
          <a:lstStyle/>
          <a:p>
            <a:r>
              <a:rPr lang="en-US" dirty="0"/>
              <a:t>Software Demonstration</a:t>
            </a:r>
          </a:p>
        </p:txBody>
      </p:sp>
      <p:sp>
        <p:nvSpPr>
          <p:cNvPr id="3" name="Content Placeholder 2">
            <a:extLst>
              <a:ext uri="{FF2B5EF4-FFF2-40B4-BE49-F238E27FC236}">
                <a16:creationId xmlns:a16="http://schemas.microsoft.com/office/drawing/2014/main" id="{9DC20BA5-C58D-4186-83F3-2F5A7A984A80}"/>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64831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TotalTime>
  <Words>508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UMW Room Reservation Software System</vt:lpstr>
      <vt:lpstr>The Client and Requirements</vt:lpstr>
      <vt:lpstr>Features Available to Guests</vt:lpstr>
      <vt:lpstr>Features Available to Users</vt:lpstr>
      <vt:lpstr>Features Available to Admins</vt:lpstr>
      <vt:lpstr>Use Cases</vt:lpstr>
      <vt:lpstr>Program Design</vt:lpstr>
      <vt:lpstr>Class Diagram</vt:lpstr>
      <vt:lpstr>Software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UMW Room Reservation System Software</dc:title>
  <dc:creator>Brian Walsh</dc:creator>
  <cp:lastModifiedBy>Brian Walsh</cp:lastModifiedBy>
  <cp:revision>18</cp:revision>
  <dcterms:created xsi:type="dcterms:W3CDTF">2017-12-03T07:14:10Z</dcterms:created>
  <dcterms:modified xsi:type="dcterms:W3CDTF">2017-12-03T07:48:59Z</dcterms:modified>
</cp:coreProperties>
</file>