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5DB8-ED8D-4AB0-982F-624A6C47BDC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58EB487-C0E5-4453-AB6F-4DE0FADF813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99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5DB8-ED8D-4AB0-982F-624A6C47BDC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B487-C0E5-4453-AB6F-4DE0FADF813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82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5DB8-ED8D-4AB0-982F-624A6C47BDC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B487-C0E5-4453-AB6F-4DE0FADF813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52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5DB8-ED8D-4AB0-982F-624A6C47BDC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B487-C0E5-4453-AB6F-4DE0FADF813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07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5DB8-ED8D-4AB0-982F-624A6C47BDC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B487-C0E5-4453-AB6F-4DE0FADF813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01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5DB8-ED8D-4AB0-982F-624A6C47BDC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B487-C0E5-4453-AB6F-4DE0FADF813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7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5DB8-ED8D-4AB0-982F-624A6C47BDC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B487-C0E5-4453-AB6F-4DE0FADF813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60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5DB8-ED8D-4AB0-982F-624A6C47BDC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B487-C0E5-4453-AB6F-4DE0FADF813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27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5DB8-ED8D-4AB0-982F-624A6C47BDC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B487-C0E5-4453-AB6F-4DE0FADF8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0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5DB8-ED8D-4AB0-982F-624A6C47BDC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B487-C0E5-4453-AB6F-4DE0FADF813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98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AD15DB8-ED8D-4AB0-982F-624A6C47BDC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B487-C0E5-4453-AB6F-4DE0FADF813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34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15DB8-ED8D-4AB0-982F-624A6C47BDC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58EB487-C0E5-4453-AB6F-4DE0FADF813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1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E477-1FAA-4EE4-A204-524F1E20A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UMW Room Reservation Software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DA059-2AF0-4DC2-BAB2-6DBEF4659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Brian Walsh</a:t>
            </a:r>
          </a:p>
          <a:p>
            <a:r>
              <a:rPr lang="en-US" dirty="0"/>
              <a:t>Bryan Moore</a:t>
            </a:r>
          </a:p>
          <a:p>
            <a:r>
              <a:rPr lang="en-US" dirty="0"/>
              <a:t>Michael Halo</a:t>
            </a:r>
          </a:p>
        </p:txBody>
      </p:sp>
    </p:spTree>
    <p:extLst>
      <p:ext uri="{BB962C8B-B14F-4D97-AF65-F5344CB8AC3E}">
        <p14:creationId xmlns:p14="http://schemas.microsoft.com/office/powerpoint/2010/main" val="3510930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FC10-D3CE-4E81-8D70-E99BA792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4C288-36C0-445F-93F7-E79A685C8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9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AD97-4828-4BB9-A281-786EF06B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BC43B-347D-4F9D-A57C-A1947C0DA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University of Mary Washington needs a software system to allow faculty, staff, and students to reserve rooms</a:t>
            </a:r>
          </a:p>
          <a:p>
            <a:r>
              <a:rPr lang="en-US" dirty="0"/>
              <a:t>Anyone needs to be able to view a calendar that shows reservations’ times, who made it, and the location</a:t>
            </a:r>
          </a:p>
          <a:p>
            <a:r>
              <a:rPr lang="en-US" dirty="0"/>
              <a:t>Users need to be able to search for a room based on criteria such as capacity, building, date/time, equipment, and seating</a:t>
            </a:r>
          </a:p>
          <a:p>
            <a:r>
              <a:rPr lang="en-US" dirty="0"/>
              <a:t>Users should be shown a list of available room options and allowed to reserve a room from the list</a:t>
            </a:r>
          </a:p>
          <a:p>
            <a:r>
              <a:rPr lang="en-US" dirty="0"/>
              <a:t>Information must be stored between sessions</a:t>
            </a:r>
          </a:p>
        </p:txBody>
      </p:sp>
    </p:spTree>
    <p:extLst>
      <p:ext uri="{BB962C8B-B14F-4D97-AF65-F5344CB8AC3E}">
        <p14:creationId xmlns:p14="http://schemas.microsoft.com/office/powerpoint/2010/main" val="72734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D69E-6205-4217-A9A7-28546503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Available to Guests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F7185-128F-41CC-8AA1-18A52B286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Guests are allowed to sign in, sign up, or view the weeks schedule.</a:t>
            </a:r>
          </a:p>
          <a:p>
            <a:r>
              <a:rPr lang="en-US" dirty="0"/>
              <a:t>If they choose to view the week’s schedule, a window appears with a button for each day of the week. Upon choosing a button, the day’s reservations are printed out.</a:t>
            </a:r>
          </a:p>
          <a:p>
            <a:r>
              <a:rPr lang="en-US" dirty="0"/>
              <a:t>If they choose to sign up, they choose an username and password, which are then stored.</a:t>
            </a:r>
          </a:p>
          <a:p>
            <a:r>
              <a:rPr lang="en-US" dirty="0"/>
              <a:t>If they choose to sign in, they enter their username and password and are taken to the next window</a:t>
            </a:r>
          </a:p>
        </p:txBody>
      </p:sp>
    </p:spTree>
    <p:extLst>
      <p:ext uri="{BB962C8B-B14F-4D97-AF65-F5344CB8AC3E}">
        <p14:creationId xmlns:p14="http://schemas.microsoft.com/office/powerpoint/2010/main" val="335994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A2EE-D03F-4BEB-855F-27B4A25E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Available to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10DB-10B0-4FE3-B86B-E612E2B3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Users can choose to make a reservation, view the weeks schedule, or view their reservations.</a:t>
            </a:r>
          </a:p>
          <a:p>
            <a:r>
              <a:rPr lang="en-US" dirty="0"/>
              <a:t>If they choose to make a reservation, they are taken to a window where they choose criteria they would like the room to match. Then, the rooms that match their criteria are shown to them, they choose one and enter a time, and press the make reservation button. </a:t>
            </a:r>
          </a:p>
          <a:p>
            <a:r>
              <a:rPr lang="en-US" dirty="0"/>
              <a:t>If they choose to view the week’s schedule, a window appears with a list of the reservations  sorted by soonest first.</a:t>
            </a:r>
          </a:p>
          <a:p>
            <a:r>
              <a:rPr lang="en-US" dirty="0"/>
              <a:t>If they choose to view their reservations, all of the reservations they have made are shown to them. 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9114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D025-3E82-4235-8E14-4F152522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Available to Admins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7F122-BCB9-41EF-BDDE-F150AA5E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Admins are granted all the same features as regular users, with the addition of removing users’ accounts and modifying reservations.</a:t>
            </a:r>
          </a:p>
          <a:p>
            <a:r>
              <a:rPr lang="en-US" dirty="0"/>
              <a:t>If they choose to delete users’ accounts they are taken to a list of users, where they can select one and delete it</a:t>
            </a:r>
          </a:p>
          <a:p>
            <a:r>
              <a:rPr lang="en-US" dirty="0"/>
              <a:t>If they choose to modify a reservation they are taken to a list of reservations, where they can select one and change aspects of the reservation through the same page as making a new reservation</a:t>
            </a:r>
          </a:p>
        </p:txBody>
      </p:sp>
    </p:spTree>
    <p:extLst>
      <p:ext uri="{BB962C8B-B14F-4D97-AF65-F5344CB8AC3E}">
        <p14:creationId xmlns:p14="http://schemas.microsoft.com/office/powerpoint/2010/main" val="15232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A4A6-D53F-433F-A889-824DD221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3B4864-ED87-471C-8385-5F975D96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456" y="1887630"/>
            <a:ext cx="3320143" cy="38040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D6DAD8-3D2E-4F27-9E94-968C59E07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51" y="1887630"/>
            <a:ext cx="3307566" cy="38040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E6BE70-F87E-4BAD-B95C-84B51C8C2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154" y="1887630"/>
            <a:ext cx="3057465" cy="380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6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B1E6-2E99-461A-B543-84A54848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E3367-AFCF-4034-9973-22D9A3C4A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MainMenu</a:t>
            </a:r>
            <a:r>
              <a:rPr lang="en-US" dirty="0"/>
              <a:t> allows the user to choose what they would like to do</a:t>
            </a:r>
          </a:p>
          <a:p>
            <a:r>
              <a:rPr lang="en-US" dirty="0" err="1"/>
              <a:t>SignIn</a:t>
            </a:r>
            <a:r>
              <a:rPr lang="en-US" dirty="0"/>
              <a:t> is the first window that pops up, and allows the users to sign in, sign up, or view the calendar</a:t>
            </a:r>
          </a:p>
          <a:p>
            <a:r>
              <a:rPr lang="en-US" dirty="0" err="1"/>
              <a:t>MakeReserv</a:t>
            </a:r>
            <a:r>
              <a:rPr lang="en-US" dirty="0"/>
              <a:t> handles most of the </a:t>
            </a:r>
            <a:r>
              <a:rPr lang="en-US"/>
              <a:t>reservation process</a:t>
            </a:r>
            <a:endParaRPr lang="en-US" dirty="0"/>
          </a:p>
          <a:p>
            <a:r>
              <a:rPr lang="en-US" dirty="0" err="1"/>
              <a:t>CalendarGUI</a:t>
            </a:r>
            <a:r>
              <a:rPr lang="en-US" dirty="0"/>
              <a:t> handles displaying the reservations</a:t>
            </a:r>
          </a:p>
          <a:p>
            <a:r>
              <a:rPr lang="en-US" dirty="0" err="1"/>
              <a:t>ChangeRoom</a:t>
            </a:r>
            <a:r>
              <a:rPr lang="en-US" dirty="0"/>
              <a:t>, </a:t>
            </a:r>
            <a:r>
              <a:rPr lang="en-US" dirty="0" err="1"/>
              <a:t>ChangeScreen</a:t>
            </a:r>
            <a:r>
              <a:rPr lang="en-US" dirty="0"/>
              <a:t> allow changes to reservations</a:t>
            </a:r>
          </a:p>
          <a:p>
            <a:r>
              <a:rPr lang="en-US" dirty="0" err="1"/>
              <a:t>AdminChange</a:t>
            </a:r>
            <a:r>
              <a:rPr lang="en-US" dirty="0"/>
              <a:t> and </a:t>
            </a:r>
            <a:r>
              <a:rPr lang="en-US" dirty="0" err="1"/>
              <a:t>AdminDelete</a:t>
            </a:r>
            <a:r>
              <a:rPr lang="en-US" dirty="0"/>
              <a:t> allow Administrators to modify reservations and delete users</a:t>
            </a:r>
          </a:p>
          <a:p>
            <a:r>
              <a:rPr lang="en-US" dirty="0" err="1"/>
              <a:t>MakeReserv</a:t>
            </a:r>
            <a:r>
              <a:rPr lang="en-US" dirty="0"/>
              <a:t> handles most of the reservation process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8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71CA-2DCA-42E0-BDAF-EF38E08B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F6F67-421B-486E-BF48-BCBB9D24C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will build a class diagram after I see the final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62785-09D2-4401-8708-01109C494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9F18BB-4AAD-47DD-97C2-8B99F35E6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" y="0"/>
            <a:ext cx="12188890" cy="6476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C48B24-13DD-436F-B52C-DB106C9A4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8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66AF-43DC-419E-B78F-2E5D54B2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Demonstration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C4604B-9748-46B3-B0C7-F189DA074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464831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448</TotalTime>
  <Words>504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UMW Room Reservation Software System</vt:lpstr>
      <vt:lpstr>The Client and Requirements</vt:lpstr>
      <vt:lpstr>Features Available to Guests</vt:lpstr>
      <vt:lpstr>Features Available to Users</vt:lpstr>
      <vt:lpstr>Features Available to Admins</vt:lpstr>
      <vt:lpstr>Use Cases</vt:lpstr>
      <vt:lpstr>Program Design</vt:lpstr>
      <vt:lpstr>Class Diagram</vt:lpstr>
      <vt:lpstr>Software Demonstration</vt:lpstr>
      <vt:lpstr>Project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UMW Room Reservation System Software</dc:title>
  <dc:creator>Brian Walsh</dc:creator>
  <cp:lastModifiedBy>Brian Walsh</cp:lastModifiedBy>
  <cp:revision>31</cp:revision>
  <dcterms:created xsi:type="dcterms:W3CDTF">2017-12-03T07:14:10Z</dcterms:created>
  <dcterms:modified xsi:type="dcterms:W3CDTF">2017-12-04T07:28:50Z</dcterms:modified>
</cp:coreProperties>
</file>