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5" r:id="rId8"/>
    <p:sldId id="264" r:id="rId9"/>
    <p:sldId id="266" r:id="rId10"/>
    <p:sldId id="267" r:id="rId11"/>
    <p:sldId id="268" r:id="rId12"/>
    <p:sldId id="26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26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67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19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29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06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5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3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9EFC-9281-48F7-BD3F-14A0E2FB142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711B-C213-4C83-B8D9-AEB45CFA5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5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extens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png"/><Relationship Id="rId7" Type="http://schemas.openxmlformats.org/officeDocument/2006/relationships/hyperlink" Target="https://www.google.com.tw/url?sa=i&amp;rct=j&amp;q=&amp;esrc=s&amp;source=images&amp;cd=&amp;cad=rja&amp;uact=8&amp;ved=0ahUKEwibkY_i_OrYAhVGJZQKHXdCDKwQjRwIBw&amp;url=https://nt66.com.tw/category.php?id=1405&amp;psig=AOvVaw1pteDj1EZqZqHVeAP0IQrg&amp;ust=1516690002181905" TargetMode="External"/><Relationship Id="rId2" Type="http://schemas.openxmlformats.org/officeDocument/2006/relationships/hyperlink" Target="http://www.google.com.tw/url?sa=i&amp;rct=j&amp;q=&amp;esrc=s&amp;source=imgres&amp;cd=&amp;cad=rja&amp;uact=8&amp;ved=0ahUKEwjWgeCZ_OrYAhXCspQKHV0NAlIQjRwIBw&amp;url=http://www.open-open.com/news/view/2a8346c5&amp;psig=AOvVaw1IMAja7ETtfHjpjW7sNXT7&amp;ust=151668987155030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google.com.tw/url?sa=i&amp;rct=j&amp;q=&amp;esrc=s&amp;source=images&amp;cd=&amp;cad=rja&amp;uact=8&amp;ved=0ahUKEwjdm87J_OrYAhVBTJQKHSNmAE0QjRwIBw&amp;url=http://www.laiquliu.com/wangluo/201403wl11159.html&amp;psig=AOvVaw05QQ7KWnDCmL59dSMHZTjH&amp;ust=1516689941100832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62100" y="4411663"/>
            <a:ext cx="9144000" cy="1655762"/>
          </a:xfrm>
        </p:spPr>
        <p:txBody>
          <a:bodyPr/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2018.01.23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40" y="1669941"/>
            <a:ext cx="6453592" cy="27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可以接收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使用者會傳</a:t>
            </a:r>
            <a:r>
              <a:rPr lang="en-US" altLang="zh-TW" dirty="0" err="1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當</a:t>
            </a:r>
            <a:r>
              <a:rPr lang="zh-TW" altLang="en-US" dirty="0" smtClean="0"/>
              <a:t>參數 </a:t>
            </a:r>
            <a:r>
              <a:rPr lang="en-US" altLang="zh-TW" dirty="0" smtClean="0">
                <a:solidFill>
                  <a:srgbClr val="7030A0"/>
                </a:solidFill>
              </a:rPr>
              <a:t>username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en-US" altLang="zh-TW" dirty="0" smtClean="0">
                <a:solidFill>
                  <a:srgbClr val="FF0000"/>
                </a:solidFill>
              </a:rPr>
              <a:t>user</a:t>
            </a:r>
            <a:r>
              <a:rPr lang="en-US" altLang="zh-TW" dirty="0" smtClean="0"/>
              <a:t>’  &amp;&amp;  </a:t>
            </a:r>
            <a:r>
              <a:rPr lang="en-US" altLang="zh-TW" dirty="0" smtClean="0">
                <a:solidFill>
                  <a:srgbClr val="7030A0"/>
                </a:solidFill>
              </a:rPr>
              <a:t>password</a:t>
            </a:r>
            <a:r>
              <a:rPr lang="en-US" altLang="zh-TW" dirty="0" smtClean="0"/>
              <a:t> = ‘</a:t>
            </a:r>
            <a:r>
              <a:rPr lang="en-US" altLang="zh-TW" dirty="0" smtClean="0">
                <a:solidFill>
                  <a:srgbClr val="FF0000"/>
                </a:solidFill>
              </a:rPr>
              <a:t>pw</a:t>
            </a:r>
            <a:r>
              <a:rPr lang="en-US" altLang="zh-TW" dirty="0" smtClean="0"/>
              <a:t>’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zh-TW" altLang="en-US" dirty="0" smtClean="0"/>
              <a:t>回傳  </a:t>
            </a:r>
            <a:r>
              <a:rPr lang="en-US" altLang="zh-TW" dirty="0" smtClean="0"/>
              <a:t>‘</a:t>
            </a:r>
            <a:r>
              <a:rPr lang="en-US" altLang="zh-TW" dirty="0" smtClean="0">
                <a:solidFill>
                  <a:schemeClr val="accent1"/>
                </a:solidFill>
              </a:rPr>
              <a:t>Login </a:t>
            </a:r>
            <a:r>
              <a:rPr lang="en-US" altLang="zh-TW" dirty="0">
                <a:solidFill>
                  <a:schemeClr val="accent1"/>
                </a:solidFill>
              </a:rPr>
              <a:t>Success: </a:t>
            </a:r>
            <a:r>
              <a:rPr lang="en-US" altLang="zh-TW" dirty="0" smtClean="0"/>
              <a:t>’+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username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否則回傳 </a:t>
            </a:r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chemeClr val="accent1"/>
                </a:solidFill>
              </a:rPr>
              <a:t>Access </a:t>
            </a:r>
            <a:r>
              <a:rPr lang="en-US" altLang="zh-TW" dirty="0">
                <a:solidFill>
                  <a:schemeClr val="accent1"/>
                </a:solidFill>
              </a:rPr>
              <a:t>Denied</a:t>
            </a:r>
            <a:r>
              <a:rPr lang="en-US" altLang="zh-TW" dirty="0"/>
              <a:t>'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8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6724"/>
            <a:ext cx="7981950" cy="577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3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</a:t>
            </a:r>
            <a:r>
              <a:rPr lang="en-US" altLang="zh-TW" dirty="0" err="1" smtClean="0"/>
              <a:t>app.route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XXX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XXX</a:t>
            </a:r>
            <a:r>
              <a:rPr lang="en-US" altLang="zh-TW" dirty="0" smtClean="0"/>
              <a:t> </a:t>
            </a:r>
            <a:r>
              <a:rPr lang="zh-TW" altLang="en-US" dirty="0" smtClean="0"/>
              <a:t>開頭一定是</a:t>
            </a:r>
            <a:r>
              <a:rPr lang="en-US" altLang="zh-TW" dirty="0" smtClean="0"/>
              <a:t>’/’</a:t>
            </a:r>
          </a:p>
          <a:p>
            <a:r>
              <a:rPr lang="en-US" altLang="zh-TW" dirty="0" smtClean="0"/>
              <a:t>/    =&gt;  OK</a:t>
            </a:r>
            <a:r>
              <a:rPr lang="zh-TW" altLang="en-US" dirty="0" smtClean="0"/>
              <a:t>，認</a:t>
            </a:r>
            <a:r>
              <a:rPr lang="en-US" altLang="zh-TW" dirty="0" smtClean="0"/>
              <a:t>””</a:t>
            </a:r>
          </a:p>
          <a:p>
            <a:r>
              <a:rPr lang="en-US" altLang="zh-TW" dirty="0" smtClean="0"/>
              <a:t>ABC  =&gt;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OK</a:t>
            </a:r>
          </a:p>
          <a:p>
            <a:r>
              <a:rPr lang="en-US" altLang="zh-TW" dirty="0"/>
              <a:t>/</a:t>
            </a:r>
            <a:r>
              <a:rPr lang="en-US" altLang="zh-TW" dirty="0" err="1" smtClean="0">
                <a:solidFill>
                  <a:srgbClr val="7030A0"/>
                </a:solidFill>
              </a:rPr>
              <a:t>testConfirm</a:t>
            </a:r>
            <a:r>
              <a:rPr lang="en-US" altLang="zh-TW" dirty="0" smtClean="0"/>
              <a:t>     =&gt; </a:t>
            </a:r>
            <a:r>
              <a:rPr lang="zh-TW" altLang="en-US" dirty="0" smtClean="0"/>
              <a:t>認</a:t>
            </a:r>
            <a:r>
              <a:rPr lang="en-US" altLang="zh-TW" dirty="0" err="1" smtClean="0">
                <a:solidFill>
                  <a:srgbClr val="7030A0"/>
                </a:solidFill>
              </a:rPr>
              <a:t>testConfirm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r>
              <a:rPr lang="en-US" altLang="zh-TW" dirty="0"/>
              <a:t>/</a:t>
            </a:r>
            <a:r>
              <a:rPr lang="en-US" altLang="zh-TW" dirty="0" err="1">
                <a:solidFill>
                  <a:srgbClr val="7030A0"/>
                </a:solidFill>
              </a:rPr>
              <a:t>testConfirm</a:t>
            </a:r>
            <a:r>
              <a:rPr lang="en-US" altLang="zh-TW" dirty="0">
                <a:solidFill>
                  <a:schemeClr val="accent1"/>
                </a:solidFill>
              </a:rPr>
              <a:t>/&lt;</a:t>
            </a:r>
            <a:r>
              <a:rPr lang="en-US" altLang="zh-TW" dirty="0" err="1">
                <a:solidFill>
                  <a:schemeClr val="accent1"/>
                </a:solidFill>
              </a:rPr>
              <a:t>uuid</a:t>
            </a:r>
            <a:r>
              <a:rPr lang="en-US" altLang="zh-TW" dirty="0" smtClean="0">
                <a:solidFill>
                  <a:schemeClr val="accent1"/>
                </a:solidFill>
              </a:rPr>
              <a:t>&gt;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=&gt; </a:t>
            </a:r>
            <a:r>
              <a:rPr lang="zh-TW" altLang="en-US" dirty="0" smtClean="0"/>
              <a:t>認</a:t>
            </a:r>
            <a:r>
              <a:rPr lang="en-US" altLang="zh-TW" dirty="0" err="1" smtClean="0">
                <a:solidFill>
                  <a:srgbClr val="7030A0"/>
                </a:solidFill>
              </a:rPr>
              <a:t>testConfirm</a:t>
            </a:r>
            <a:r>
              <a:rPr lang="zh-TW" altLang="en-US" dirty="0" smtClean="0"/>
              <a:t>，保留參數</a:t>
            </a:r>
            <a:r>
              <a:rPr lang="en-US" altLang="zh-TW" dirty="0" err="1" smtClean="0">
                <a:solidFill>
                  <a:schemeClr val="accent1"/>
                </a:solidFill>
              </a:rPr>
              <a:t>uuid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/>
              <a:t>testfirst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chemeClr val="accent1"/>
                </a:solidFill>
              </a:rPr>
              <a:t>uuid</a:t>
            </a:r>
            <a:r>
              <a:rPr lang="en-US" altLang="zh-TW" dirty="0"/>
              <a:t>):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81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 extensions:  </a:t>
            </a:r>
            <a:r>
              <a:rPr lang="en-US" altLang="zh-TW" b="1" dirty="0"/>
              <a:t>Flask Script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使用指令列來操作 </a:t>
            </a:r>
            <a:r>
              <a:rPr lang="en-US" altLang="zh-TW" dirty="0"/>
              <a:t>Flask </a:t>
            </a:r>
            <a:r>
              <a:rPr lang="zh-TW" altLang="en-US" dirty="0"/>
              <a:t>程式並在 </a:t>
            </a:r>
            <a:r>
              <a:rPr lang="en-US" altLang="zh-TW" dirty="0"/>
              <a:t>shell </a:t>
            </a:r>
            <a:r>
              <a:rPr lang="zh-TW" altLang="en-US" dirty="0"/>
              <a:t>環境下操作 </a:t>
            </a:r>
            <a:r>
              <a:rPr lang="en-US" altLang="zh-TW" dirty="0"/>
              <a:t>app </a:t>
            </a:r>
            <a:r>
              <a:rPr lang="en-US" altLang="zh-TW" dirty="0" smtClean="0"/>
              <a:t>context</a:t>
            </a:r>
          </a:p>
          <a:p>
            <a:endParaRPr lang="en-US" altLang="zh-TW" dirty="0"/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smtClean="0"/>
              <a:t>flask-script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24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947738"/>
            <a:ext cx="11361548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3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 extensions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http://flask.pocoo.org/extensions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83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一個使用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撰寫的輕量級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Web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應用程式框架，由於其輕量特性，也稱為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micro-framework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（微框架）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Werkzeug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WSGI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工具箱和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Jinja2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模板引擎所組成</a:t>
            </a:r>
          </a:p>
        </p:txBody>
      </p:sp>
    </p:spTree>
    <p:extLst>
      <p:ext uri="{BB962C8B-B14F-4D97-AF65-F5344CB8AC3E}">
        <p14:creationId xmlns:p14="http://schemas.microsoft.com/office/powerpoint/2010/main" val="117310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95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514" y="520644"/>
            <a:ext cx="4319917" cy="1835259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105025" y="2629663"/>
            <a:ext cx="3031906" cy="4267988"/>
            <a:chOff x="2105025" y="2629663"/>
            <a:chExt cx="3031906" cy="4267988"/>
          </a:xfrm>
        </p:grpSpPr>
        <p:pic>
          <p:nvPicPr>
            <p:cNvPr id="1028" name="Picture 4" descr="「組裝電腦」的圖片搜尋結果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025" y="2629663"/>
              <a:ext cx="3031906" cy="371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2314575" y="6435986"/>
              <a:ext cx="2822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套裝電腦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658099" y="2752192"/>
            <a:ext cx="2974757" cy="4068740"/>
            <a:chOff x="7658099" y="2752192"/>
            <a:chExt cx="2974757" cy="4068740"/>
          </a:xfrm>
        </p:grpSpPr>
        <p:pic>
          <p:nvPicPr>
            <p:cNvPr id="1030" name="Picture 6" descr="「套裝電腦」的圖片搜尋結果">
              <a:hlinkClick r:id="rId7"/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74" t="4100" r="12871" b="8662"/>
            <a:stretch/>
          </p:blipFill>
          <p:spPr bwMode="auto">
            <a:xfrm>
              <a:off x="7658099" y="2752192"/>
              <a:ext cx="2809876" cy="347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/>
            <p:cNvSpPr txBox="1"/>
            <p:nvPr/>
          </p:nvSpPr>
          <p:spPr>
            <a:xfrm>
              <a:off x="7810500" y="6359267"/>
              <a:ext cx="2822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組裝電腦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6086475" y="133350"/>
            <a:ext cx="95250" cy="6410583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1871663"/>
            <a:ext cx="8843723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81550" y="2505075"/>
            <a:ext cx="244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//</a:t>
            </a:r>
            <a:r>
              <a:rPr lang="zh-TW" altLang="en-US" sz="2400" dirty="0" smtClean="0">
                <a:solidFill>
                  <a:srgbClr val="FF0000"/>
                </a:solidFill>
              </a:rPr>
              <a:t>產生</a:t>
            </a:r>
            <a:r>
              <a:rPr lang="en-US" altLang="zh-TW" sz="2400" dirty="0" smtClean="0">
                <a:solidFill>
                  <a:srgbClr val="FF0000"/>
                </a:solidFill>
              </a:rPr>
              <a:t>instance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34350" y="3275588"/>
            <a:ext cx="2447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// mapping pattern,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// request method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10726" y="5600700"/>
            <a:ext cx="97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// </a:t>
            </a:r>
            <a:r>
              <a:rPr lang="zh-TW" altLang="en-US" sz="2000" dirty="0" smtClean="0">
                <a:solidFill>
                  <a:srgbClr val="FF0000"/>
                </a:solidFill>
              </a:rPr>
              <a:t>執行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flask.</a:t>
            </a:r>
            <a:r>
              <a:rPr lang="en-US" altLang="zh-TW" b="1" dirty="0" err="1">
                <a:solidFill>
                  <a:srgbClr val="FF0000"/>
                </a:solidFill>
              </a:rPr>
              <a:t>Request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method </a:t>
            </a:r>
            <a:r>
              <a:rPr lang="en-US" altLang="zh-TW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(request methods)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form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( POST </a:t>
            </a:r>
            <a:r>
              <a:rPr lang="en-US" altLang="zh-TW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or </a:t>
            </a:r>
            <a:r>
              <a:rPr lang="en-US" altLang="zh-TW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PUT</a:t>
            </a:r>
            <a:r>
              <a:rPr lang="zh-TW" altLang="en-US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， </a:t>
            </a:r>
            <a:r>
              <a:rPr lang="en-US" altLang="zh-TW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without files)</a:t>
            </a:r>
          </a:p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args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(GET)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values  </a:t>
            </a:r>
            <a:r>
              <a:rPr lang="en-US" altLang="zh-TW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(form + </a:t>
            </a:r>
            <a:r>
              <a:rPr lang="en-US" altLang="zh-TW" dirty="0" err="1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args</a:t>
            </a:r>
            <a:r>
              <a:rPr lang="en-US" altLang="zh-TW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files       </a:t>
            </a:r>
            <a:r>
              <a:rPr lang="en-US" altLang="zh-TW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(files, use multipart/form-data)</a:t>
            </a:r>
          </a:p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  </a:t>
            </a:r>
          </a:p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get_json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119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可以接收 </a:t>
            </a:r>
            <a:r>
              <a:rPr lang="en-US" altLang="zh-TW" dirty="0" smtClean="0"/>
              <a:t>POST, GET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僅</a:t>
            </a:r>
            <a:r>
              <a:rPr lang="zh-TW" altLang="en-US" dirty="0" smtClean="0"/>
              <a:t>接收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chemeClr val="accent1"/>
                </a:solidFill>
              </a:rPr>
              <a:t>/ABC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request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當</a:t>
            </a:r>
            <a:r>
              <a:rPr lang="zh-TW" altLang="en-US" dirty="0"/>
              <a:t>使用者請求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時 回傳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chemeClr val="accent1"/>
                </a:solidFill>
              </a:rPr>
              <a:t>POST METHOD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當</a:t>
            </a:r>
            <a:r>
              <a:rPr lang="zh-TW" altLang="en-US" dirty="0"/>
              <a:t>使用者請求為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</a:t>
            </a:r>
            <a:r>
              <a:rPr lang="zh-TW" altLang="en-US" dirty="0"/>
              <a:t>時 回傳 </a:t>
            </a:r>
            <a:r>
              <a:rPr lang="en-US" altLang="zh-TW" dirty="0" smtClean="0"/>
              <a:t>“</a:t>
            </a:r>
            <a:r>
              <a:rPr lang="en-US" altLang="zh-TW" dirty="0" err="1" smtClean="0">
                <a:solidFill>
                  <a:schemeClr val="accent1"/>
                </a:solidFill>
              </a:rPr>
              <a:t>NoService</a:t>
            </a:r>
            <a:r>
              <a:rPr lang="en-US" altLang="zh-TW" dirty="0" smtClean="0"/>
              <a:t>”;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無論</a:t>
            </a:r>
            <a:r>
              <a:rPr lang="en-US" altLang="zh-TW" dirty="0" smtClean="0"/>
              <a:t>POST, GET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print </a:t>
            </a:r>
            <a:r>
              <a:rPr lang="zh-TW" altLang="en-US" dirty="0" smtClean="0"/>
              <a:t>出使用者傳遞參數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chemeClr val="accent1"/>
                </a:solidFill>
              </a:rPr>
              <a:t>test</a:t>
            </a:r>
            <a:r>
              <a:rPr lang="en-US" altLang="zh-TW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07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8650"/>
            <a:ext cx="88452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可以接收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僅</a:t>
            </a:r>
            <a:r>
              <a:rPr lang="zh-TW" altLang="en-US" dirty="0" smtClean="0"/>
              <a:t>接收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“</a:t>
            </a:r>
            <a:r>
              <a:rPr lang="en-US" altLang="zh-TW" dirty="0">
                <a:solidFill>
                  <a:schemeClr val="accent1"/>
                </a:solidFill>
              </a:rPr>
              <a:t>/test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request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請求</a:t>
            </a:r>
            <a:r>
              <a:rPr lang="zh-TW" altLang="en-US" dirty="0" smtClean="0"/>
              <a:t>為</a:t>
            </a:r>
            <a:r>
              <a:rPr lang="en-US" altLang="zh-TW" dirty="0" smtClean="0"/>
              <a:t>GET</a:t>
            </a:r>
            <a:r>
              <a:rPr lang="zh-TW" altLang="en-US" dirty="0" smtClean="0"/>
              <a:t>，回傳 </a:t>
            </a:r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chemeClr val="accent1"/>
                </a:solidFill>
              </a:rPr>
              <a:t>Success </a:t>
            </a:r>
            <a:r>
              <a:rPr lang="en-US" altLang="zh-TW" dirty="0">
                <a:solidFill>
                  <a:schemeClr val="accent1"/>
                </a:solidFill>
              </a:rPr>
              <a:t>Connect</a:t>
            </a:r>
            <a:r>
              <a:rPr lang="en-US" altLang="zh-TW" dirty="0"/>
              <a:t>'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如果</a:t>
            </a:r>
            <a:r>
              <a:rPr lang="zh-TW" altLang="en-US" dirty="0"/>
              <a:t>請求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，則解析上傳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當檔案非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, jpg, jpeg</a:t>
            </a:r>
            <a:r>
              <a:rPr lang="zh-TW" altLang="en-US" dirty="0" smtClean="0"/>
              <a:t>回傳 </a:t>
            </a:r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chemeClr val="accent1"/>
                </a:solidFill>
              </a:rPr>
              <a:t>Wrong </a:t>
            </a:r>
            <a:r>
              <a:rPr lang="en-US" altLang="zh-TW" dirty="0">
                <a:solidFill>
                  <a:schemeClr val="accent1"/>
                </a:solidFill>
              </a:rPr>
              <a:t>Type of  </a:t>
            </a:r>
            <a:r>
              <a:rPr lang="en-US" altLang="zh-TW" dirty="0" smtClean="0">
                <a:solidFill>
                  <a:schemeClr val="accent1"/>
                </a:solidFill>
              </a:rPr>
              <a:t>File </a:t>
            </a:r>
            <a:r>
              <a:rPr lang="en-US" altLang="zh-TW" dirty="0" smtClean="0"/>
              <a:t>‘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正常則另存到其他路徑，並回傳</a:t>
            </a:r>
            <a:r>
              <a:rPr lang="zh-TW" altLang="en-US" dirty="0" smtClean="0">
                <a:solidFill>
                  <a:schemeClr val="accent1"/>
                </a:solidFill>
              </a:rPr>
              <a:t>檔名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23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38149"/>
            <a:ext cx="10845766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84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307</Words>
  <Application>Microsoft Office PowerPoint</Application>
  <PresentationFormat>自訂</PresentationFormat>
  <Paragraphs>64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Flask</vt:lpstr>
      <vt:lpstr>PowerPoint 簡報</vt:lpstr>
      <vt:lpstr>Sample</vt:lpstr>
      <vt:lpstr>class flask.Request</vt:lpstr>
      <vt:lpstr>Problem 1 </vt:lpstr>
      <vt:lpstr>PowerPoint 簡報</vt:lpstr>
      <vt:lpstr>Problem 2 </vt:lpstr>
      <vt:lpstr>PowerPoint 簡報</vt:lpstr>
      <vt:lpstr>Problem 3</vt:lpstr>
      <vt:lpstr>PowerPoint 簡報</vt:lpstr>
      <vt:lpstr>@app.route(XXX)</vt:lpstr>
      <vt:lpstr>Flask extensions:  Flask Script</vt:lpstr>
      <vt:lpstr>PowerPoint 簡報</vt:lpstr>
      <vt:lpstr>Flask extensions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陳宗霆</dc:creator>
  <cp:lastModifiedBy>陳宗霆</cp:lastModifiedBy>
  <cp:revision>15</cp:revision>
  <dcterms:created xsi:type="dcterms:W3CDTF">2018-01-21T07:47:43Z</dcterms:created>
  <dcterms:modified xsi:type="dcterms:W3CDTF">2018-01-23T06:07:38Z</dcterms:modified>
</cp:coreProperties>
</file>