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510A8-517B-7445-91CB-0FA59D5381A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751D-D28C-B844-B83B-6A6811CB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Application Security Testing the OWASP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Vargas – Michael Hidalgo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WCSQ Lima, </a:t>
            </a:r>
            <a:r>
              <a:rPr lang="en-US" dirty="0" err="1" smtClean="0"/>
              <a:t>Perú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2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3" y="567189"/>
            <a:ext cx="3871912" cy="48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5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aPPLICATION</a:t>
            </a:r>
            <a:r>
              <a:rPr lang="en-US" dirty="0" smtClean="0"/>
              <a:t> (IN)Security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4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Core Problem : Input Data Validation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Michael Hidalgo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John Vargas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HTTP Protocol and Web Technologies</a:t>
            </a:r>
          </a:p>
          <a:p>
            <a:r>
              <a:rPr lang="en-US" dirty="0" smtClean="0"/>
              <a:t>Web Application (In)Security</a:t>
            </a:r>
          </a:p>
          <a:p>
            <a:r>
              <a:rPr lang="en-US" dirty="0" smtClean="0"/>
              <a:t>Mapping the Application</a:t>
            </a:r>
          </a:p>
          <a:p>
            <a:r>
              <a:rPr lang="en-US" dirty="0" smtClean="0"/>
              <a:t>Client-Side Validations Bypass</a:t>
            </a:r>
          </a:p>
          <a:p>
            <a:r>
              <a:rPr lang="en-US" dirty="0" smtClean="0"/>
              <a:t>Common Web Application Vulnerabilities.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HTTP Protocol and web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Hypertext Transfer Protocol is the core communication protocol used to access the WWW.</a:t>
            </a:r>
          </a:p>
          <a:p>
            <a:r>
              <a:rPr lang="en-US" dirty="0" smtClean="0"/>
              <a:t>Uses a message-based model where a client sends a request and the server returns a response message.</a:t>
            </a:r>
          </a:p>
          <a:p>
            <a:r>
              <a:rPr lang="en-US" dirty="0" smtClean="0"/>
              <a:t>HTTP is an application layer protocol: It relies on TCP protocol for transport.</a:t>
            </a:r>
          </a:p>
          <a:p>
            <a:r>
              <a:rPr lang="en-US" dirty="0" smtClean="0"/>
              <a:t>HTTP is a stateless protocol.</a:t>
            </a:r>
            <a:r>
              <a:rPr lang="en-US" dirty="0"/>
              <a:t> Web Application Security Testing the OWASP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URL, URN, URI: Oh My!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00708"/>
            <a:ext cx="618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Image </a:t>
            </a:r>
            <a:r>
              <a:rPr lang="en-US" sz="1400" b="1"/>
              <a:t>taken </a:t>
            </a:r>
            <a:r>
              <a:rPr lang="en-US" sz="1400" b="1" smtClean="0"/>
              <a:t>from: </a:t>
            </a:r>
            <a:r>
              <a:rPr lang="en-US" sz="1400" b="1" dirty="0"/>
              <a:t>http://</a:t>
            </a:r>
            <a:r>
              <a:rPr lang="en-US" sz="1400" b="1" dirty="0" err="1"/>
              <a:t>webtechsharing.com</a:t>
            </a:r>
            <a:r>
              <a:rPr lang="en-US" sz="1400" b="1" dirty="0"/>
              <a:t>/http-web-developer-must-know/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6776"/>
            <a:ext cx="8229600" cy="3188497"/>
          </a:xfrm>
        </p:spPr>
      </p:pic>
    </p:spTree>
    <p:extLst>
      <p:ext uri="{BB962C8B-B14F-4D97-AF65-F5344CB8AC3E}">
        <p14:creationId xmlns:p14="http://schemas.microsoft.com/office/powerpoint/2010/main" val="6610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request consist of three items separated by spaces:</a:t>
            </a:r>
          </a:p>
          <a:p>
            <a:pPr lvl="1"/>
            <a:r>
              <a:rPr lang="en-US" dirty="0" smtClean="0"/>
              <a:t>HTTP Verb : Indicates the HTTP Method.</a:t>
            </a:r>
          </a:p>
          <a:p>
            <a:pPr lvl="1"/>
            <a:r>
              <a:rPr lang="en-US" dirty="0" smtClean="0"/>
              <a:t>Requested URL : URL is the name of the resource being requested.</a:t>
            </a:r>
          </a:p>
          <a:p>
            <a:pPr lvl="1"/>
            <a:r>
              <a:rPr lang="en-US" dirty="0" smtClean="0"/>
              <a:t>HTTP version being used.</a:t>
            </a:r>
          </a:p>
          <a:p>
            <a:pPr lvl="1"/>
            <a:r>
              <a:rPr lang="en-US" dirty="0" smtClean="0"/>
              <a:t>HTTP Headers:</a:t>
            </a:r>
          </a:p>
          <a:p>
            <a:pPr lvl="2"/>
            <a:r>
              <a:rPr lang="en-US" dirty="0" err="1" smtClean="0"/>
              <a:t>Referer</a:t>
            </a:r>
            <a:endParaRPr lang="en-US" dirty="0" smtClean="0"/>
          </a:p>
          <a:p>
            <a:pPr lvl="2"/>
            <a:r>
              <a:rPr lang="en-US" dirty="0" smtClean="0"/>
              <a:t>User-Agent</a:t>
            </a:r>
          </a:p>
          <a:p>
            <a:pPr lvl="2"/>
            <a:r>
              <a:rPr lang="en-US" dirty="0" smtClean="0"/>
              <a:t>Host</a:t>
            </a:r>
          </a:p>
          <a:p>
            <a:pPr lvl="2"/>
            <a:r>
              <a:rPr lang="en-US" dirty="0" smtClean="0"/>
              <a:t>Cookies.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3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request consist of the following elements:</a:t>
            </a:r>
          </a:p>
          <a:p>
            <a:pPr lvl="1"/>
            <a:r>
              <a:rPr lang="en-US" dirty="0" smtClean="0"/>
              <a:t>HTTP version being used.</a:t>
            </a:r>
          </a:p>
          <a:p>
            <a:pPr lvl="1"/>
            <a:r>
              <a:rPr lang="en-US" dirty="0" smtClean="0"/>
              <a:t>Status Code : A numeric value indicating the result of the request.</a:t>
            </a:r>
          </a:p>
          <a:p>
            <a:pPr lvl="1"/>
            <a:r>
              <a:rPr lang="en-US" dirty="0" smtClean="0"/>
              <a:t>Server header.</a:t>
            </a:r>
          </a:p>
          <a:p>
            <a:pPr lvl="1"/>
            <a:r>
              <a:rPr lang="en-US" dirty="0" smtClean="0"/>
              <a:t>Set-Cookie</a:t>
            </a:r>
          </a:p>
          <a:p>
            <a:pPr lvl="1"/>
            <a:r>
              <a:rPr lang="en-US" dirty="0" smtClean="0"/>
              <a:t>Content </a:t>
            </a:r>
            <a:r>
              <a:rPr lang="en-US" dirty="0" err="1" smtClean="0"/>
              <a:t>Lengh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417638"/>
            <a:ext cx="5972175" cy="43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235</Words>
  <Application>Microsoft Macintosh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Web Application Security Testing the OWASP style </vt:lpstr>
      <vt:lpstr>About us</vt:lpstr>
      <vt:lpstr>Agenda</vt:lpstr>
      <vt:lpstr>Overview of HTTP Protocol and web technologies</vt:lpstr>
      <vt:lpstr>The HTTP Protocol</vt:lpstr>
      <vt:lpstr>URL, URN, URI: Oh My!</vt:lpstr>
      <vt:lpstr>HTTP Request</vt:lpstr>
      <vt:lpstr>HTTP RESPONSE</vt:lpstr>
      <vt:lpstr>HTTP Methods</vt:lpstr>
      <vt:lpstr>HTTP Status Codes</vt:lpstr>
      <vt:lpstr>PowerPoint Presentation</vt:lpstr>
      <vt:lpstr>State Management with Cookies</vt:lpstr>
      <vt:lpstr>Web aPPLICATION (IN)Security</vt:lpstr>
      <vt:lpstr>Core Problem : Input Data Validation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Michael Hidalgo</cp:lastModifiedBy>
  <cp:revision>22</cp:revision>
  <dcterms:created xsi:type="dcterms:W3CDTF">2013-10-03T18:23:08Z</dcterms:created>
  <dcterms:modified xsi:type="dcterms:W3CDTF">2017-03-13T10:58:02Z</dcterms:modified>
</cp:coreProperties>
</file>