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BD8F-76BE-723C-15B0-91F98F9F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982A-0AE3-8C17-D230-E6C72AEE6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7FE0-5F55-1751-4D98-58575FF7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234C-E3EE-40AB-4A17-695D426D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6FFF-7D9A-8741-A094-729D603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389E-0661-362E-12A1-85568C3A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0C95-D088-9776-B6E0-E4C1A4B12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91CB-DEBC-61F5-D13C-B62537C8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AF03-7111-D42F-2AB0-76F8EF24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6227-A901-93E7-C6E4-916A084F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D3134-7CBE-24C4-BBD2-B97D7FB8A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5F6B1-1573-8A49-C03A-37BB75587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21BF-252A-BFD0-D7FE-DDD6C023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B41E9-5F93-8A26-A9BD-826E3613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1884-B1F1-F547-215D-4515E135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2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6CD0-5C56-8BB8-3213-6F64A92A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4DB4-F22E-E2E3-AA0D-F46BB8A6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C643-B956-6BCA-C2A5-EE2C844E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3EF3-FBE1-5F22-816E-82B8B57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BE95-8437-C3DC-EC47-60BAE6E4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8E69-6E6E-2C1F-8E39-767CEF07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68B0-2C40-4BEB-0E54-14399231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73AA-154B-8A3A-EECC-7F906361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A0CC-37FC-C377-899D-80FD5EFA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0727-6628-D95A-0285-C7BE18C1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46FF-5815-D8BD-FD8E-0CA4B996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04E8-2AFF-6AB2-9422-687888E1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4919-153E-37D7-F636-0D0FA366E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8F8A7-B38C-0D77-7986-906B9286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BEEC-CF92-978D-E6CA-F2CB2D3F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38CD0-0D41-53AF-6ED5-11220236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0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6F9F-13D7-8BC6-7281-28A8C961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8A66-C7D8-A844-EE1F-6D33512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7C088-78A4-2871-AEED-FA446F14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5683B-8E8D-1BEE-30DF-F0CE7FEF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62AFD-6027-C4BA-6C77-3E835411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E4A77-6AB5-976C-328E-0310BB79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86ED0-1977-6739-F5A9-C1F1A893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14910-33E4-AA2A-EEC9-2E280C25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A6A1-F7EA-86A3-102E-3EE8C314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1104C-7E33-7C22-9470-AF7D0D89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67371-1C16-DE20-83F9-7651E175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E87DF-405D-C567-63F4-CD8F76C7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CD64E-2B86-7242-6F83-006C9156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8AE5-DE1C-97A7-F5B7-2291744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5B468-F94C-94C9-2C0A-BB74BF93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1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82D2-DEAF-4959-08B1-770E32CC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0E20-52E3-3219-4749-E0D49A31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56FDC-AFBE-BA5A-7D6A-51BA0A212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C6C60-9414-FD4A-AAF4-0A7D374E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4F942-0086-A151-7AEF-F8F2CD8D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21E7D-5B74-FFA6-4BE0-1C5A5C9A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13EA-86FB-1FE1-B359-2FA9C32D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CECB7-055E-59F2-99D0-9F7A41D30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75EE1-6900-C2F6-F9D7-D72A0149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3FE09-1629-04C7-231C-3E3D9985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FE5E-FC6D-E297-AFB7-CD9580EC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2967-6D95-055A-E344-AE010BA2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EC288-BB9F-957E-DD82-B0C3E672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E258B-7CEF-1B27-0A09-E4CAB9128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88AC-21B1-C62E-DAFA-9E32B94A9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80F2-5068-48E2-A54F-92ADFB244E7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769B-C275-D50B-E06A-05C6DDBC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4CEF-1F14-CFE9-1599-3EDEB678B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ACFA-6CBB-45A8-BCC1-1C23C6BD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92-8A8C-ED58-FBCB-43032B36A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CPRE 513 Final Project: Conditional Generative Adversarial Network for Test Case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4E869-7A15-C3C3-62B4-2E4B96F7D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Michael Holm, Long Ly, Grace Kuntz, Lucky </a:t>
            </a:r>
            <a:r>
              <a:rPr lang="en-US" dirty="0" err="1"/>
              <a:t>Onyekwelu</a:t>
            </a:r>
            <a:r>
              <a:rPr lang="en-US" dirty="0"/>
              <a:t>-Udoka, Md Shafiqul Islam</a:t>
            </a:r>
          </a:p>
        </p:txBody>
      </p:sp>
    </p:spTree>
    <p:extLst>
      <p:ext uri="{BB962C8B-B14F-4D97-AF65-F5344CB8AC3E}">
        <p14:creationId xmlns:p14="http://schemas.microsoft.com/office/powerpoint/2010/main" val="47811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BDD6-AA2C-7219-12E7-6A263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6AB5A-E0E3-6DFA-CED2-64769B7A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difficult to target a specific path when generating test cases for a large program</a:t>
            </a:r>
          </a:p>
          <a:p>
            <a:r>
              <a:rPr lang="en-US" dirty="0"/>
              <a:t>Fuzzing focuses on exploring unexplored paths but does not focus on completely exploring all possible inputs for a single path</a:t>
            </a:r>
          </a:p>
          <a:p>
            <a:r>
              <a:rPr lang="en-US" dirty="0"/>
              <a:t>A generative adversarial network (GAN) can be used to generate test cases that are similar to test cases used to train the network</a:t>
            </a:r>
          </a:p>
          <a:p>
            <a:r>
              <a:rPr lang="en-US" dirty="0"/>
              <a:t>Conditional GANs (CGANs) can be used to generate input similar to training data that has a specific label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6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65CD-01EE-3C2B-F57E-2A50A934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64D3E-991B-69AA-F26D-58BBF04B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2" y="1380147"/>
            <a:ext cx="4782700" cy="5216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E10B3-63B5-5C1F-6DB7-DE96B5D8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18" y="1380147"/>
            <a:ext cx="4892088" cy="52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CPRE 513 Final Project: Conditional Generative Adversarial Network for Test Case Generation</vt:lpstr>
      <vt:lpstr>Problem Statement</vt:lpstr>
      <vt:lpstr>Architecture of the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CPRE 513 Final Project: Conditional Generative Adversarial Network for Test Case Generation</dc:title>
  <dc:creator>Holm, Michael D [M E]</dc:creator>
  <cp:lastModifiedBy>Holm, Michael D [M E]</cp:lastModifiedBy>
  <cp:revision>1</cp:revision>
  <dcterms:created xsi:type="dcterms:W3CDTF">2023-11-28T19:36:24Z</dcterms:created>
  <dcterms:modified xsi:type="dcterms:W3CDTF">2023-11-28T19:58:22Z</dcterms:modified>
</cp:coreProperties>
</file>