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34b2b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34b2b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34b2b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34b2b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34b2b2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34b2b2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34b2b2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34b2b2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9000" y="625000"/>
            <a:ext cx="84234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Wineinformatics: Regional Prediction Using KNN and Similarity Indices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14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Jonathan Onyumbe, Hunter Moore, Alex Riley, Nnaemeka “Newman” Okereafor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CSCI 5370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University of Central Arkansas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Origin and Wine making process  : Napa and Bordeaux (Old and New World)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Wineinformatics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KNN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Distance </a:t>
            </a:r>
            <a:r>
              <a:rPr lang="en">
                <a:solidFill>
                  <a:srgbClr val="FFFFFF"/>
                </a:solidFill>
              </a:rPr>
              <a:t>metrics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7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296 Bordeaux samples, 347 Napa samples. 446 attributes.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[' Cornerstone Cabernet Sauvignon Howell Mountain Cornerstone Vineyard 287',0,0,0,0,0,0,0,0,0,0,0,1,0,0,0,0,0,0,0, … ,’Napa’]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[' Château Lafleur Pomerol 20',1,0,0,0,0,0,0,0,0,0,0,0,0,0,0,0,0,1,0,0,...,’Bordeaux’]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Four wines were removed from the Napa dataset due to having zero attributes present out of the 446.</a:t>
            </a:r>
            <a:endParaRPr sz="12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baseline="-25000" lang="en">
                <a:solidFill>
                  <a:srgbClr val="FFFFFF"/>
                </a:solidFill>
              </a:rPr>
              <a:t>11</a:t>
            </a:r>
            <a:r>
              <a:rPr lang="en">
                <a:solidFill>
                  <a:srgbClr val="FFFFFF"/>
                </a:solidFill>
              </a:rPr>
              <a:t>: Intersections: Attribute present in both wines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baseline="-25000" lang="en">
                <a:solidFill>
                  <a:srgbClr val="FFFFFF"/>
                </a:solidFill>
              </a:rPr>
              <a:t>10 </a:t>
            </a:r>
            <a:r>
              <a:rPr lang="en">
                <a:solidFill>
                  <a:srgbClr val="FFFFFF"/>
                </a:solidFill>
              </a:rPr>
              <a:t>, S</a:t>
            </a:r>
            <a:r>
              <a:rPr baseline="-25000" lang="en">
                <a:solidFill>
                  <a:srgbClr val="FFFFFF"/>
                </a:solidFill>
              </a:rPr>
              <a:t>01</a:t>
            </a:r>
            <a:r>
              <a:rPr lang="en">
                <a:solidFill>
                  <a:srgbClr val="FFFFFF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Attribute </a:t>
            </a:r>
            <a:r>
              <a:rPr lang="en">
                <a:solidFill>
                  <a:srgbClr val="FFFFFF"/>
                </a:solidFill>
              </a:rPr>
              <a:t>present in only one of the wines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baseline="-25000" lang="en">
                <a:solidFill>
                  <a:srgbClr val="FFFFFF"/>
                </a:solidFill>
              </a:rPr>
              <a:t>00</a:t>
            </a:r>
            <a:r>
              <a:rPr lang="en">
                <a:solidFill>
                  <a:srgbClr val="FFFFFF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Attribute </a:t>
            </a:r>
            <a:r>
              <a:rPr lang="en">
                <a:solidFill>
                  <a:srgbClr val="FFFFFF"/>
                </a:solidFill>
              </a:rPr>
              <a:t>not present in either wine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575" y="1152475"/>
            <a:ext cx="3999900" cy="294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83575" y="1152475"/>
            <a:ext cx="83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38" y="1218238"/>
            <a:ext cx="69437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Correlation similarity index performed the best out of the various methods, while Rogers-Tanmoto and Sokal-Michener performed poorly across all values of K.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Future Work/Improvements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Additional similarity indices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New classification methods E.g., Naive Bayes, SVM, Biclustering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