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DDB-3A0A-4229-BEDE-08990AFF327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C2D-D498-4366-889F-B0A2DCA6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DDB-3A0A-4229-BEDE-08990AFF327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C2D-D498-4366-889F-B0A2DCA6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DDB-3A0A-4229-BEDE-08990AFF327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C2D-D498-4366-889F-B0A2DCA6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DDB-3A0A-4229-BEDE-08990AFF327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C2D-D498-4366-889F-B0A2DCA6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DDB-3A0A-4229-BEDE-08990AFF327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C2D-D498-4366-889F-B0A2DCA6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DDB-3A0A-4229-BEDE-08990AFF327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C2D-D498-4366-889F-B0A2DCA6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DDB-3A0A-4229-BEDE-08990AFF327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C2D-D498-4366-889F-B0A2DCA6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DDB-3A0A-4229-BEDE-08990AFF327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C2D-D498-4366-889F-B0A2DCA6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DDB-3A0A-4229-BEDE-08990AFF327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C2D-D498-4366-889F-B0A2DCA6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DDB-3A0A-4229-BEDE-08990AFF327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C2D-D498-4366-889F-B0A2DCA6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DDB-3A0A-4229-BEDE-08990AFF327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C2D-D498-4366-889F-B0A2DCA6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1DDB-3A0A-4229-BEDE-08990AFF327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0C2D-D498-4366-889F-B0A2DCA6ED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 </a:t>
            </a:r>
            <a:br>
              <a:rPr lang="en-US" dirty="0" smtClean="0"/>
            </a:br>
            <a:r>
              <a:rPr lang="en-US" dirty="0" smtClean="0"/>
              <a:t>NYC bike share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eoplot average age per station_combin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55675"/>
            <a:ext cx="6400800" cy="68023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ge group vs average distance trave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19200"/>
            <a:ext cx="8229600" cy="414553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rt time customer vs subscrib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8229600" cy="413931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rt time customer vs subscriber percent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455" y="1371600"/>
            <a:ext cx="8988351" cy="459525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p rout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877" y="914400"/>
            <a:ext cx="8661608" cy="52117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Capstone Project  NYC bike share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Michael Ip</dc:creator>
  <cp:lastModifiedBy>Michael Ip</cp:lastModifiedBy>
  <cp:revision>20</cp:revision>
  <dcterms:created xsi:type="dcterms:W3CDTF">2019-11-19T21:07:23Z</dcterms:created>
  <dcterms:modified xsi:type="dcterms:W3CDTF">2019-11-19T23:11:14Z</dcterms:modified>
</cp:coreProperties>
</file>