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Test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Created by file2ai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Sample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is a test slide</a:t>
            </a:r>
          </a:p>
          <a:p>
            <a:r>
              <a:t>• Bullet point 1</a:t>
            </a:r>
          </a:p>
          <a:p>
            <a:r>
              <a:t>• Bullet point 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