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Alfa Slab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faSlabOne-regular.fntdata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13e96eef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13e96eef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13e96eef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13e96eef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13e96eef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13e96eef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13e96eef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13e96eef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13e96eef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13e96eef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13e96eef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13e96eef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13e96eefa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13e96eefa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13e96eef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13e96eef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13e96eef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13e96eef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13e96eef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13e96eef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13e96eef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13e96eef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13e96eefa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13e96eef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13e96eef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13e96eef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13e96eef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13e96eef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13e96eef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13e96eef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Ethics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Ritika Bhasker, </a:t>
            </a:r>
            <a:r>
              <a:rPr i="1" lang="en"/>
              <a:t>Data Scientist </a:t>
            </a:r>
            <a:r>
              <a:rPr lang="en"/>
              <a:t>at </a:t>
            </a:r>
            <a:r>
              <a:rPr i="1" lang="en"/>
              <a:t>DevResults</a:t>
            </a:r>
            <a:endParaRPr i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@mostlyinane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datawrites.co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7: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3841100"/>
            <a:ext cx="85206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this a problem?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this a problem?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250" y="1017725"/>
            <a:ext cx="4250900" cy="27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8: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4095950"/>
            <a:ext cx="8520600" cy="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do we draw the line with anonymity?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675" y="1017725"/>
            <a:ext cx="4148950" cy="27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then there’s: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5057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4275" y="2672375"/>
            <a:ext cx="5000600" cy="20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253250"/>
            <a:ext cx="8766824" cy="8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775" y="2942675"/>
            <a:ext cx="3317351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approaches could data adopt?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 rights approach: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ICCPR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Medical approach: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Hippocratic oath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Ethics review board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Behavioural/Social science approach: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IRBs and consent-based approaches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Journalistic approach: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Norms-based approach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there laws against this kind of thing?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578025"/>
            <a:ext cx="85206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GDPR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be adopted by other governments, too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California Consumer Privacy Act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most important privacy regulation in the U.S.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Intellectual Property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HIPAA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else?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takeaway?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question the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created the dataset?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was the data generated?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data are you collecting?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the data randomly collected? Is it representative?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features are you retaining and what are you discarding?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model was chosen and why? What model evaluation metric was chosen and why?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is going to use the algorithm (both anticipated and unanticipated)?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your data secure? Can PII be revealed in any way?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reading: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Weapons of Math Destruction - Cathy O’Neil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of Garbage - Sarah Jeong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 and Teargas - Zeynep Tufekci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Critical questions for big data - danah boyd and Kate Crawford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Data, Machine Learning, and the Social Sciences - Hanna Wallach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Ethical Guidelines for Statistical Practice - Committee on Professional Ethics of the American Statistical Association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Journalism as a Professional Model for Data Science - Brian Keegan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Science Ethical Framework - UK Cabinet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it matter?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is being used to make critical decisions that affect people’s lives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make better decisions, everyone is collecting huge amounts of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Decisions made using algorithms aren’t often apparent, or well communicated, to the public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seeing a growing number of data leaks and people are wary about data collection, data retention, and algorithmic decision making.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it matter?	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Fairness: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our conclusions disproportionately affect certain groups?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Representation: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our analysis reinforce existing biases?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Privacy: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data are we collecting?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everyone -- from decision makers to those affected by decisions made -- know and understand what just happened?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studies 1: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3904375"/>
            <a:ext cx="8759100" cy="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this problematic?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fix it?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75" y="1152475"/>
            <a:ext cx="6663250" cy="264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2: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3747525"/>
            <a:ext cx="85206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Facebook have a duty to prevent this?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would you prevent this?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750" y="1102150"/>
            <a:ext cx="4644492" cy="2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3: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3705700"/>
            <a:ext cx="8520600" cy="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law enforcement/judges continue using the COMPAS tool?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make the algorithm perform better?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19616" cy="23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4: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3627275"/>
            <a:ext cx="85206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would you fix the algorithm?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we be using machine learning here?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263" y="1133525"/>
            <a:ext cx="6595464" cy="230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5: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3555650"/>
            <a:ext cx="85206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this a problem YouTube has a duty to fix?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would you fix this?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88" y="1119150"/>
            <a:ext cx="7237231" cy="22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6: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3667800"/>
            <a:ext cx="85206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the problem here?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fix it?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250" y="1134525"/>
            <a:ext cx="4240700" cy="23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