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88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9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9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3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B804-F33A-4C99-A5E9-25E3196994BC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81C7-91FB-44C3-BD1B-7E7B585FB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9437" y="14319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Daniel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" y="2080888"/>
            <a:ext cx="6533126" cy="3109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19" y="2080888"/>
            <a:ext cx="6124836" cy="31089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21988" y="14319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Nina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99227" y="2692768"/>
            <a:ext cx="25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99227" y="2865046"/>
            <a:ext cx="254000" cy="0"/>
          </a:xfrm>
          <a:prstGeom prst="line">
            <a:avLst/>
          </a:prstGeom>
          <a:ln w="38100">
            <a:solidFill>
              <a:srgbClr val="77A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85468" y="255426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v7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5468" y="269276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4607" y="149270"/>
            <a:ext cx="90027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Neutral performance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change a lot between versions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8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639279" y="149270"/>
            <a:ext cx="89134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No clear ‘release’ from suppression at fovea with audio cue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8" r="8445"/>
          <a:stretch/>
        </p:blipFill>
        <p:spPr>
          <a:xfrm>
            <a:off x="101612" y="2051529"/>
            <a:ext cx="5829300" cy="3359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6084" y="168219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Audio cue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r="8706"/>
          <a:stretch/>
        </p:blipFill>
        <p:spPr>
          <a:xfrm>
            <a:off x="6375400" y="2054976"/>
            <a:ext cx="5816600" cy="33558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622781" y="1682197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 cue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59524" y="1428197"/>
            <a:ext cx="0" cy="469900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22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Jigo</dc:creator>
  <cp:lastModifiedBy>Michael Jigo</cp:lastModifiedBy>
  <cp:revision>7</cp:revision>
  <dcterms:created xsi:type="dcterms:W3CDTF">2022-02-14T15:37:49Z</dcterms:created>
  <dcterms:modified xsi:type="dcterms:W3CDTF">2022-02-14T22:08:12Z</dcterms:modified>
</cp:coreProperties>
</file>