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4AF-06BF-49D8-B348-279B7034F74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89BF-E9DD-460A-B13A-A62E0CC4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4AF-06BF-49D8-B348-279B7034F74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89BF-E9DD-460A-B13A-A62E0CC4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0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4AF-06BF-49D8-B348-279B7034F74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89BF-E9DD-460A-B13A-A62E0CC4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4AF-06BF-49D8-B348-279B7034F74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89BF-E9DD-460A-B13A-A62E0CC4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4AF-06BF-49D8-B348-279B7034F74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89BF-E9DD-460A-B13A-A62E0CC4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4AF-06BF-49D8-B348-279B7034F74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89BF-E9DD-460A-B13A-A62E0CC4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4AF-06BF-49D8-B348-279B7034F74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89BF-E9DD-460A-B13A-A62E0CC4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4AF-06BF-49D8-B348-279B7034F74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89BF-E9DD-460A-B13A-A62E0CC4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4AF-06BF-49D8-B348-279B7034F74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89BF-E9DD-460A-B13A-A62E0CC4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1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4AF-06BF-49D8-B348-279B7034F74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89BF-E9DD-460A-B13A-A62E0CC4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1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4AF-06BF-49D8-B348-279B7034F74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89BF-E9DD-460A-B13A-A62E0CC4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7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44AF-06BF-49D8-B348-279B7034F74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89BF-E9DD-460A-B13A-A62E0CC4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noPizzaCPD</a:t>
            </a:r>
            <a:r>
              <a:rPr lang="en-US" dirty="0"/>
              <a:t>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03/10/22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1" y="1311026"/>
            <a:ext cx="11520638" cy="53839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 – response gain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BIC = 0)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 – NMA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BIC = 5.5)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1307592"/>
            <a:ext cx="11524538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 – response gain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BIC = 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1307592"/>
            <a:ext cx="11524538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 – main model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BIC = 15.5)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1307592"/>
            <a:ext cx="11524538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MJ – response gain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BIC = 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1307592"/>
            <a:ext cx="11524538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1307592"/>
            <a:ext cx="11524538" cy="5385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MJ – NMA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BIC = 4.5)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ingredients - NMA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8" y="1833115"/>
            <a:ext cx="10863683" cy="3932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86300" y="3556000"/>
            <a:ext cx="1612900" cy="194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ingredients – response gain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8" y="1833115"/>
            <a:ext cx="10863683" cy="3932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86300" y="3556000"/>
            <a:ext cx="1612900" cy="194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57500" y="3530600"/>
            <a:ext cx="2286000" cy="2286000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00500" y="5397500"/>
            <a:ext cx="5003834" cy="1181532"/>
          </a:xfrm>
          <a:custGeom>
            <a:avLst/>
            <a:gdLst>
              <a:gd name="connsiteX0" fmla="*/ 0 w 5003834"/>
              <a:gd name="connsiteY0" fmla="*/ 444500 h 1181532"/>
              <a:gd name="connsiteX1" fmla="*/ 698500 w 5003834"/>
              <a:gd name="connsiteY1" fmla="*/ 1028700 h 1181532"/>
              <a:gd name="connsiteX2" fmla="*/ 787400 w 5003834"/>
              <a:gd name="connsiteY2" fmla="*/ 1066800 h 1181532"/>
              <a:gd name="connsiteX3" fmla="*/ 876300 w 5003834"/>
              <a:gd name="connsiteY3" fmla="*/ 1104900 h 1181532"/>
              <a:gd name="connsiteX4" fmla="*/ 1041400 w 5003834"/>
              <a:gd name="connsiteY4" fmla="*/ 1117600 h 1181532"/>
              <a:gd name="connsiteX5" fmla="*/ 1117600 w 5003834"/>
              <a:gd name="connsiteY5" fmla="*/ 1130300 h 1181532"/>
              <a:gd name="connsiteX6" fmla="*/ 1727200 w 5003834"/>
              <a:gd name="connsiteY6" fmla="*/ 1155700 h 1181532"/>
              <a:gd name="connsiteX7" fmla="*/ 1803400 w 5003834"/>
              <a:gd name="connsiteY7" fmla="*/ 1168400 h 1181532"/>
              <a:gd name="connsiteX8" fmla="*/ 2603500 w 5003834"/>
              <a:gd name="connsiteY8" fmla="*/ 1168400 h 1181532"/>
              <a:gd name="connsiteX9" fmla="*/ 2857500 w 5003834"/>
              <a:gd name="connsiteY9" fmla="*/ 1155700 h 1181532"/>
              <a:gd name="connsiteX10" fmla="*/ 3467100 w 5003834"/>
              <a:gd name="connsiteY10" fmla="*/ 1143000 h 1181532"/>
              <a:gd name="connsiteX11" fmla="*/ 3543300 w 5003834"/>
              <a:gd name="connsiteY11" fmla="*/ 1130300 h 1181532"/>
              <a:gd name="connsiteX12" fmla="*/ 3848100 w 5003834"/>
              <a:gd name="connsiteY12" fmla="*/ 1104900 h 1181532"/>
              <a:gd name="connsiteX13" fmla="*/ 3937000 w 5003834"/>
              <a:gd name="connsiteY13" fmla="*/ 1079500 h 1181532"/>
              <a:gd name="connsiteX14" fmla="*/ 3975100 w 5003834"/>
              <a:gd name="connsiteY14" fmla="*/ 1066800 h 1181532"/>
              <a:gd name="connsiteX15" fmla="*/ 4051300 w 5003834"/>
              <a:gd name="connsiteY15" fmla="*/ 1016000 h 1181532"/>
              <a:gd name="connsiteX16" fmla="*/ 4089400 w 5003834"/>
              <a:gd name="connsiteY16" fmla="*/ 977900 h 1181532"/>
              <a:gd name="connsiteX17" fmla="*/ 4140200 w 5003834"/>
              <a:gd name="connsiteY17" fmla="*/ 952500 h 1181532"/>
              <a:gd name="connsiteX18" fmla="*/ 4178300 w 5003834"/>
              <a:gd name="connsiteY18" fmla="*/ 901700 h 1181532"/>
              <a:gd name="connsiteX19" fmla="*/ 4241800 w 5003834"/>
              <a:gd name="connsiteY19" fmla="*/ 838200 h 1181532"/>
              <a:gd name="connsiteX20" fmla="*/ 4292600 w 5003834"/>
              <a:gd name="connsiteY20" fmla="*/ 825500 h 1181532"/>
              <a:gd name="connsiteX21" fmla="*/ 4381500 w 5003834"/>
              <a:gd name="connsiteY21" fmla="*/ 787400 h 1181532"/>
              <a:gd name="connsiteX22" fmla="*/ 4457700 w 5003834"/>
              <a:gd name="connsiteY22" fmla="*/ 736600 h 1181532"/>
              <a:gd name="connsiteX23" fmla="*/ 4521200 w 5003834"/>
              <a:gd name="connsiteY23" fmla="*/ 685800 h 1181532"/>
              <a:gd name="connsiteX24" fmla="*/ 4559300 w 5003834"/>
              <a:gd name="connsiteY24" fmla="*/ 647700 h 1181532"/>
              <a:gd name="connsiteX25" fmla="*/ 4610100 w 5003834"/>
              <a:gd name="connsiteY25" fmla="*/ 609600 h 1181532"/>
              <a:gd name="connsiteX26" fmla="*/ 4660900 w 5003834"/>
              <a:gd name="connsiteY26" fmla="*/ 533400 h 1181532"/>
              <a:gd name="connsiteX27" fmla="*/ 4686300 w 5003834"/>
              <a:gd name="connsiteY27" fmla="*/ 495300 h 1181532"/>
              <a:gd name="connsiteX28" fmla="*/ 4699000 w 5003834"/>
              <a:gd name="connsiteY28" fmla="*/ 457200 h 1181532"/>
              <a:gd name="connsiteX29" fmla="*/ 4724400 w 5003834"/>
              <a:gd name="connsiteY29" fmla="*/ 419100 h 1181532"/>
              <a:gd name="connsiteX30" fmla="*/ 4800600 w 5003834"/>
              <a:gd name="connsiteY30" fmla="*/ 368300 h 1181532"/>
              <a:gd name="connsiteX31" fmla="*/ 4889500 w 5003834"/>
              <a:gd name="connsiteY31" fmla="*/ 279400 h 1181532"/>
              <a:gd name="connsiteX32" fmla="*/ 4927600 w 5003834"/>
              <a:gd name="connsiteY32" fmla="*/ 203200 h 1181532"/>
              <a:gd name="connsiteX33" fmla="*/ 4940300 w 5003834"/>
              <a:gd name="connsiteY33" fmla="*/ 165100 h 1181532"/>
              <a:gd name="connsiteX34" fmla="*/ 4965700 w 5003834"/>
              <a:gd name="connsiteY34" fmla="*/ 127000 h 1181532"/>
              <a:gd name="connsiteX35" fmla="*/ 4991100 w 5003834"/>
              <a:gd name="connsiteY35" fmla="*/ 50800 h 1181532"/>
              <a:gd name="connsiteX36" fmla="*/ 5003800 w 5003834"/>
              <a:gd name="connsiteY36" fmla="*/ 0 h 118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003834" h="1181532">
                <a:moveTo>
                  <a:pt x="0" y="444500"/>
                </a:moveTo>
                <a:cubicBezTo>
                  <a:pt x="232833" y="639233"/>
                  <a:pt x="463046" y="837144"/>
                  <a:pt x="698500" y="1028700"/>
                </a:cubicBezTo>
                <a:cubicBezTo>
                  <a:pt x="729759" y="1054131"/>
                  <a:pt x="753624" y="1052324"/>
                  <a:pt x="787400" y="1066800"/>
                </a:cubicBezTo>
                <a:cubicBezTo>
                  <a:pt x="810535" y="1076715"/>
                  <a:pt x="848268" y="1101396"/>
                  <a:pt x="876300" y="1104900"/>
                </a:cubicBezTo>
                <a:cubicBezTo>
                  <a:pt x="931070" y="1111746"/>
                  <a:pt x="986367" y="1113367"/>
                  <a:pt x="1041400" y="1117600"/>
                </a:cubicBezTo>
                <a:cubicBezTo>
                  <a:pt x="1066800" y="1121833"/>
                  <a:pt x="1091889" y="1128872"/>
                  <a:pt x="1117600" y="1130300"/>
                </a:cubicBezTo>
                <a:cubicBezTo>
                  <a:pt x="1320663" y="1141581"/>
                  <a:pt x="1727200" y="1155700"/>
                  <a:pt x="1727200" y="1155700"/>
                </a:cubicBezTo>
                <a:cubicBezTo>
                  <a:pt x="1752600" y="1159933"/>
                  <a:pt x="1777725" y="1166425"/>
                  <a:pt x="1803400" y="1168400"/>
                </a:cubicBezTo>
                <a:cubicBezTo>
                  <a:pt x="2122119" y="1192917"/>
                  <a:pt x="2224247" y="1177220"/>
                  <a:pt x="2603500" y="1168400"/>
                </a:cubicBezTo>
                <a:cubicBezTo>
                  <a:pt x="2688167" y="1164167"/>
                  <a:pt x="2772764" y="1158192"/>
                  <a:pt x="2857500" y="1155700"/>
                </a:cubicBezTo>
                <a:lnTo>
                  <a:pt x="3467100" y="1143000"/>
                </a:lnTo>
                <a:cubicBezTo>
                  <a:pt x="3492833" y="1142047"/>
                  <a:pt x="3517666" y="1132741"/>
                  <a:pt x="3543300" y="1130300"/>
                </a:cubicBezTo>
                <a:cubicBezTo>
                  <a:pt x="4183799" y="1069300"/>
                  <a:pt x="3422529" y="1152186"/>
                  <a:pt x="3848100" y="1104900"/>
                </a:cubicBezTo>
                <a:cubicBezTo>
                  <a:pt x="3939451" y="1074450"/>
                  <a:pt x="3825372" y="1111394"/>
                  <a:pt x="3937000" y="1079500"/>
                </a:cubicBezTo>
                <a:cubicBezTo>
                  <a:pt x="3949872" y="1075822"/>
                  <a:pt x="3963398" y="1073301"/>
                  <a:pt x="3975100" y="1066800"/>
                </a:cubicBezTo>
                <a:cubicBezTo>
                  <a:pt x="4001785" y="1051975"/>
                  <a:pt x="4029714" y="1037586"/>
                  <a:pt x="4051300" y="1016000"/>
                </a:cubicBezTo>
                <a:cubicBezTo>
                  <a:pt x="4064000" y="1003300"/>
                  <a:pt x="4074785" y="988339"/>
                  <a:pt x="4089400" y="977900"/>
                </a:cubicBezTo>
                <a:cubicBezTo>
                  <a:pt x="4104806" y="966896"/>
                  <a:pt x="4123267" y="960967"/>
                  <a:pt x="4140200" y="952500"/>
                </a:cubicBezTo>
                <a:cubicBezTo>
                  <a:pt x="4152900" y="935567"/>
                  <a:pt x="4165997" y="918924"/>
                  <a:pt x="4178300" y="901700"/>
                </a:cubicBezTo>
                <a:cubicBezTo>
                  <a:pt x="4203202" y="866837"/>
                  <a:pt x="4199965" y="856129"/>
                  <a:pt x="4241800" y="838200"/>
                </a:cubicBezTo>
                <a:cubicBezTo>
                  <a:pt x="4257843" y="831324"/>
                  <a:pt x="4275817" y="830295"/>
                  <a:pt x="4292600" y="825500"/>
                </a:cubicBezTo>
                <a:cubicBezTo>
                  <a:pt x="4320238" y="817604"/>
                  <a:pt x="4358922" y="803527"/>
                  <a:pt x="4381500" y="787400"/>
                </a:cubicBezTo>
                <a:cubicBezTo>
                  <a:pt x="4464741" y="727942"/>
                  <a:pt x="4375971" y="763843"/>
                  <a:pt x="4457700" y="736600"/>
                </a:cubicBezTo>
                <a:cubicBezTo>
                  <a:pt x="4514506" y="651391"/>
                  <a:pt x="4447588" y="734875"/>
                  <a:pt x="4521200" y="685800"/>
                </a:cubicBezTo>
                <a:cubicBezTo>
                  <a:pt x="4536144" y="675837"/>
                  <a:pt x="4545663" y="659389"/>
                  <a:pt x="4559300" y="647700"/>
                </a:cubicBezTo>
                <a:cubicBezTo>
                  <a:pt x="4575371" y="633925"/>
                  <a:pt x="4596038" y="625420"/>
                  <a:pt x="4610100" y="609600"/>
                </a:cubicBezTo>
                <a:cubicBezTo>
                  <a:pt x="4630381" y="586784"/>
                  <a:pt x="4643967" y="558800"/>
                  <a:pt x="4660900" y="533400"/>
                </a:cubicBezTo>
                <a:cubicBezTo>
                  <a:pt x="4669367" y="520700"/>
                  <a:pt x="4681473" y="509780"/>
                  <a:pt x="4686300" y="495300"/>
                </a:cubicBezTo>
                <a:cubicBezTo>
                  <a:pt x="4690533" y="482600"/>
                  <a:pt x="4693013" y="469174"/>
                  <a:pt x="4699000" y="457200"/>
                </a:cubicBezTo>
                <a:cubicBezTo>
                  <a:pt x="4705826" y="443548"/>
                  <a:pt x="4712913" y="429151"/>
                  <a:pt x="4724400" y="419100"/>
                </a:cubicBezTo>
                <a:cubicBezTo>
                  <a:pt x="4747374" y="398998"/>
                  <a:pt x="4800600" y="368300"/>
                  <a:pt x="4800600" y="368300"/>
                </a:cubicBezTo>
                <a:cubicBezTo>
                  <a:pt x="4858826" y="280961"/>
                  <a:pt x="4822440" y="301753"/>
                  <a:pt x="4889500" y="279400"/>
                </a:cubicBezTo>
                <a:cubicBezTo>
                  <a:pt x="4921422" y="183635"/>
                  <a:pt x="4878361" y="301677"/>
                  <a:pt x="4927600" y="203200"/>
                </a:cubicBezTo>
                <a:cubicBezTo>
                  <a:pt x="4933587" y="191226"/>
                  <a:pt x="4934313" y="177074"/>
                  <a:pt x="4940300" y="165100"/>
                </a:cubicBezTo>
                <a:cubicBezTo>
                  <a:pt x="4947126" y="151448"/>
                  <a:pt x="4959501" y="140948"/>
                  <a:pt x="4965700" y="127000"/>
                </a:cubicBezTo>
                <a:cubicBezTo>
                  <a:pt x="4976574" y="102534"/>
                  <a:pt x="4982633" y="76200"/>
                  <a:pt x="4991100" y="50800"/>
                </a:cubicBezTo>
                <a:cubicBezTo>
                  <a:pt x="5005139" y="8684"/>
                  <a:pt x="5003800" y="26087"/>
                  <a:pt x="5003800" y="0"/>
                </a:cubicBezTo>
              </a:path>
            </a:pathLst>
          </a:custGeom>
          <a:noFill/>
          <a:ln w="635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75337" y="5936950"/>
            <a:ext cx="385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4"/>
                </a:solidFill>
              </a:rPr>
              <a:t>Attention happens after normalization</a:t>
            </a:r>
            <a:endParaRPr lang="en-US" b="1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68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noPizzaCPD update</vt:lpstr>
      <vt:lpstr>DT – response gain (DBIC = 0)</vt:lpstr>
      <vt:lpstr>DT – NMA (DBIC = 5.5)</vt:lpstr>
      <vt:lpstr>NH – response gain (DBIC = 0)</vt:lpstr>
      <vt:lpstr>NH – main model (DBIC = 15.5)</vt:lpstr>
      <vt:lpstr>MJ – response gain (DBIC = 0)</vt:lpstr>
      <vt:lpstr>MJ – NMA (DBIC = 4.5)</vt:lpstr>
      <vt:lpstr>Model ingredients - NMA</vt:lpstr>
      <vt:lpstr>Model ingredients – response 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noPizzaCPD update</dc:title>
  <dc:creator>Michael Jigo</dc:creator>
  <cp:lastModifiedBy>Michael Jigo</cp:lastModifiedBy>
  <cp:revision>4</cp:revision>
  <dcterms:created xsi:type="dcterms:W3CDTF">2022-03-10T15:46:03Z</dcterms:created>
  <dcterms:modified xsi:type="dcterms:W3CDTF">2022-03-10T16:06:12Z</dcterms:modified>
</cp:coreProperties>
</file>