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6548d1e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6548d1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548d1e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548d1e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548d1e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6548d1e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548d1e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6548d1e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6548d1e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6548d1e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6548d1e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6548d1e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548d1e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548d1e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6548d1e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6548d1e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witch.tv/mayanwolfe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Code for a Web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- Model View Controller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</a:t>
            </a:r>
            <a:r>
              <a:rPr lang="en"/>
              <a:t>overwhelming</a:t>
            </a:r>
            <a:r>
              <a:rPr lang="en"/>
              <a:t> knowing how to even begin starting a web app. MVC is a way to organize/structure an application so that it is easy to understand, build, and maintain.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MVC is broken up </a:t>
            </a:r>
            <a:r>
              <a:rPr lang="en"/>
              <a:t>into</a:t>
            </a:r>
            <a:r>
              <a:rPr lang="en"/>
              <a:t> 3 parts - the Model, View, and Controller; and how they are expected to interact.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data storage and data logic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is where the data is stored. You interact with the Model to read, change, add, or delete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 web application, this could be the database and tools that interact/translate that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1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- user interface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View is what the user sees and interacts with (the UI - User Interface). It’s the window/door between the user and the entire application. We only allow the user to see and interact with very specific things.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- application logic and flow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Controller processes and passes data/instructions between the View and Model.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MVC Flow Examples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4090400"/>
            <a:ext cx="85206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Examples of how workflow may work with MVC.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26" y="962750"/>
            <a:ext cx="4230900" cy="284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25" y="1401300"/>
            <a:ext cx="3527850" cy="1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data storage using dbs such as MySQL, Oracle, MongoDB. Can include db interfaces such as Mongoose.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Views - allow user interaction with data using a “templating language” such as EJS, Handlebars, Pug, Nunjucks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Controllers - handles application behaviour and data movement between Model and View, often through multiple javascript files</a:t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implement MVC in a JS Web App?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JS Example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82850" y="3498600"/>
            <a:ext cx="85206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basic app with 2 views, server, and multiple controllers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storage = mongoDB ; storage interface = mongoose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controller - command sent to appropriate controller through URL paths handled by Routes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Routers - route map URLs to specific controller functions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paths may be routed multiple times to reach a function in a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 - MayanWolfe: https://www.twitch.tv/mayanwolfe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5875"/>
            <a:ext cx="8378276" cy="2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JS Example - Routing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4641700"/>
            <a:ext cx="83445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 - MayanWolfe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https://www.twitch.tv/mayanwolfe</a:t>
            </a:r>
            <a:r>
              <a:rPr lang="en"/>
              <a:t> 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50" y="944100"/>
            <a:ext cx="7918300" cy="369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