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232"/>
    <a:srgbClr val="ECCACA"/>
    <a:srgbClr val="CF8B8B"/>
    <a:srgbClr val="9C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5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73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7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3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1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5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3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E69-C0A5-411A-A87B-9B343985588D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8489-E19A-4CDE-9222-31BA31394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96580"/>
              </p:ext>
            </p:extLst>
          </p:nvPr>
        </p:nvGraphicFramePr>
        <p:xfrm>
          <a:off x="1892070" y="1018925"/>
          <a:ext cx="15840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36">
                  <a:extLst>
                    <a:ext uri="{9D8B030D-6E8A-4147-A177-3AD203B41FA5}">
                      <a16:colId xmlns:a16="http://schemas.microsoft.com/office/drawing/2014/main" val="99974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Users</a:t>
                      </a:r>
                      <a:endParaRPr lang="de-DE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9C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5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Ed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3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Fred</a:t>
                      </a:r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Wendy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70411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3763"/>
              </p:ext>
            </p:extLst>
          </p:nvPr>
        </p:nvGraphicFramePr>
        <p:xfrm>
          <a:off x="4620490" y="1018925"/>
          <a:ext cx="46814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452">
                  <a:extLst>
                    <a:ext uri="{9D8B030D-6E8A-4147-A177-3AD203B41FA5}">
                      <a16:colId xmlns:a16="http://schemas.microsoft.com/office/drawing/2014/main" val="1061594485"/>
                    </a:ext>
                  </a:extLst>
                </a:gridCol>
              </a:tblGrid>
              <a:tr h="34082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Addresses</a:t>
                      </a:r>
                      <a:endParaRPr lang="de-DE" dirty="0"/>
                    </a:p>
                  </a:txBody>
                  <a:tcPr>
                    <a:solidFill>
                      <a:srgbClr val="9C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47 W 13th St, New York, NY 10011, USA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Metrotech Center, Brooklyn, NY 11201, USA 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0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55 Clark St, Brooklyn, NY 11201, USA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80976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>
            <a:off x="3582785" y="1554480"/>
            <a:ext cx="931026" cy="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618807" y="1981200"/>
            <a:ext cx="931026" cy="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618807" y="2341418"/>
            <a:ext cx="931026" cy="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93626"/>
              </p:ext>
            </p:extLst>
          </p:nvPr>
        </p:nvGraphicFramePr>
        <p:xfrm>
          <a:off x="1742440" y="1018925"/>
          <a:ext cx="16339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912">
                  <a:extLst>
                    <a:ext uri="{9D8B030D-6E8A-4147-A177-3AD203B41FA5}">
                      <a16:colId xmlns:a16="http://schemas.microsoft.com/office/drawing/2014/main" val="99974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Users</a:t>
                      </a:r>
                      <a:endParaRPr lang="de-DE" dirty="0"/>
                    </a:p>
                  </a:txBody>
                  <a:tcPr>
                    <a:solidFill>
                      <a:srgbClr val="9C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5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Ed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3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Fred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3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Wendy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70411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10202"/>
              </p:ext>
            </p:extLst>
          </p:nvPr>
        </p:nvGraphicFramePr>
        <p:xfrm>
          <a:off x="4620490" y="1018925"/>
          <a:ext cx="18052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48">
                  <a:extLst>
                    <a:ext uri="{9D8B030D-6E8A-4147-A177-3AD203B41FA5}">
                      <a16:colId xmlns:a16="http://schemas.microsoft.com/office/drawing/2014/main" val="1061594485"/>
                    </a:ext>
                  </a:extLst>
                </a:gridCol>
              </a:tblGrid>
              <a:tr h="34082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Orders</a:t>
                      </a:r>
                      <a:endParaRPr lang="de-DE" dirty="0"/>
                    </a:p>
                  </a:txBody>
                  <a:tcPr>
                    <a:solidFill>
                      <a:srgbClr val="9C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1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Order 2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0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Order 3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8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Order 4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5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Order 5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Order 6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2831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>
            <a:off x="3582785" y="1554480"/>
            <a:ext cx="931026" cy="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582785" y="1554480"/>
            <a:ext cx="967048" cy="42672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618807" y="2341418"/>
            <a:ext cx="931026" cy="692727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614651" y="1981200"/>
            <a:ext cx="935182" cy="703811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582785" y="1554480"/>
            <a:ext cx="967048" cy="786938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614651" y="2333105"/>
            <a:ext cx="899160" cy="1061258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85059"/>
              </p:ext>
            </p:extLst>
          </p:nvPr>
        </p:nvGraphicFramePr>
        <p:xfrm>
          <a:off x="7808422" y="1018925"/>
          <a:ext cx="204216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061594485"/>
                    </a:ext>
                  </a:extLst>
                </a:gridCol>
              </a:tblGrid>
              <a:tr h="14886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Products</a:t>
                      </a:r>
                      <a:endParaRPr lang="de-DE" dirty="0"/>
                    </a:p>
                  </a:txBody>
                  <a:tcPr>
                    <a:solidFill>
                      <a:srgbClr val="9C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</a:t>
                      </a:r>
                      <a:r>
                        <a:rPr lang="en-US" dirty="0" smtClean="0"/>
                        <a:t> 1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</a:t>
                      </a:r>
                      <a:r>
                        <a:rPr lang="sv-SE" dirty="0" smtClean="0"/>
                        <a:t> 2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0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</a:t>
                      </a:r>
                      <a:r>
                        <a:rPr lang="de-DE" dirty="0" smtClean="0"/>
                        <a:t> 3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8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 4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5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 5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 6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 7</a:t>
                      </a:r>
                      <a:endParaRPr lang="de-DE" dirty="0"/>
                    </a:p>
                  </a:txBody>
                  <a:tcPr>
                    <a:solidFill>
                      <a:srgbClr val="C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8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Product 8</a:t>
                      </a:r>
                      <a:endParaRPr lang="de-DE" dirty="0"/>
                    </a:p>
                  </a:txBody>
                  <a:tcPr>
                    <a:solidFill>
                      <a:srgbClr val="EC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60148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6652952" y="1554480"/>
            <a:ext cx="931026" cy="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637712" y="1612670"/>
            <a:ext cx="946266" cy="368530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6641869" y="1983971"/>
            <a:ext cx="928254" cy="2771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641869" y="1989513"/>
            <a:ext cx="928254" cy="324812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6664037" y="2344190"/>
            <a:ext cx="906086" cy="322042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664037" y="2719649"/>
            <a:ext cx="919941" cy="370685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6664037" y="2705026"/>
            <a:ext cx="906086" cy="13237"/>
          </a:xfrm>
          <a:prstGeom prst="straightConnector1">
            <a:avLst/>
          </a:prstGeom>
          <a:ln>
            <a:solidFill>
              <a:srgbClr val="9C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7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Meier, Michael Johannes (415)</dc:creator>
  <cp:lastModifiedBy>Meier, Michael Johannes (415)</cp:lastModifiedBy>
  <cp:revision>6</cp:revision>
  <dcterms:created xsi:type="dcterms:W3CDTF">2021-01-15T14:49:08Z</dcterms:created>
  <dcterms:modified xsi:type="dcterms:W3CDTF">2021-01-16T13:27:32Z</dcterms:modified>
</cp:coreProperties>
</file>