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qL+NsMdyKDPB98XxYJbWG9hb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1934e83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a1934e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c46ea798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c46ea79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46ea798c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46ea79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4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20" name="Google Shape;20;p4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5400"/>
              <a:buFont typeface="Century Gothic"/>
              <a:buNone/>
            </a:pPr>
            <a:r>
              <a:rPr lang="en-US"/>
              <a:t>Thesis Topic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Orcullo, Carl Jev F.</a:t>
            </a:r>
            <a:br>
              <a:rPr lang="en-US"/>
            </a:br>
            <a:r>
              <a:rPr lang="en-US"/>
              <a:t>Necesito, Michael John 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1934e83e_0_5"/>
          <p:cNvSpPr txBox="1"/>
          <p:nvPr>
            <p:ph type="title"/>
          </p:nvPr>
        </p:nvSpPr>
        <p:spPr>
          <a:xfrm>
            <a:off x="1942415" y="2074562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Colorum Detection in </a:t>
            </a:r>
            <a:r>
              <a:rPr lang="en-US"/>
              <a:t>Tricycles</a:t>
            </a:r>
            <a:r>
              <a:rPr lang="en-US"/>
              <a:t> using Object and Color Recognition</a:t>
            </a:r>
            <a:endParaRPr/>
          </a:p>
        </p:txBody>
      </p:sp>
      <p:sp>
        <p:nvSpPr>
          <p:cNvPr id="171" name="Google Shape;171;gfa1934e83e_0_5"/>
          <p:cNvSpPr txBox="1"/>
          <p:nvPr>
            <p:ph idx="1" type="body"/>
          </p:nvPr>
        </p:nvSpPr>
        <p:spPr>
          <a:xfrm>
            <a:off x="1942415" y="3581400"/>
            <a:ext cx="6591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Title Tentative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46ea798c_1_0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Keywords</a:t>
            </a:r>
            <a:endParaRPr/>
          </a:p>
        </p:txBody>
      </p:sp>
      <p:sp>
        <p:nvSpPr>
          <p:cNvPr id="177" name="Google Shape;177;gfc46ea798c_1_0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convolutional neural network, deep learning, colorum, tricycle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46ea798c_1_6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83" name="Google Shape;183;gfc46ea798c_1_6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en-US"/>
              <a:t>Identifying colorum tricycles via a camera and processing its images using a convolutional neural network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2021-10-22T11:20:33Z</dcterms:created>
  <dc:creator>acer</dc:creator>
</cp:coreProperties>
</file>