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4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5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5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97157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6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1048581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 sz="1800"/>
          </a:p>
        </p:txBody>
      </p:sp>
      <p:pic>
        <p:nvPicPr>
          <p:cNvPr id="2097152" name="Picture 7"/>
          <p:cNvPicPr>
            <a:picLocks noChangeAspect="1"/>
          </p:cNvPicPr>
          <p:nvPr/>
        </p:nvPicPr>
        <p:blipFill rotWithShape="1">
          <a:blip r:embed="rId13"/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r>
              <a:rPr lang="en-GB" dirty="0" smtClean="0"/>
              <a:t>PROJECT TITLE:</a:t>
            </a:r>
            <a:br>
              <a:rPr lang="en-GB" dirty="0" smtClean="0"/>
            </a:br>
            <a:r>
              <a:rPr lang="en-GB" dirty="0" smtClean="0">
                <a:solidFill>
                  <a:schemeClr val="tx1"/>
                </a:solidFill>
              </a:rPr>
              <a:t>ML Based Solution To Refine CAPTCHA</a:t>
            </a:r>
            <a:endParaRPr lang="en-GB" dirty="0"/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 smtClean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Gnanavika</a:t>
                      </a:r>
                      <a:r>
                        <a:rPr lang="en-GB" dirty="0" smtClean="0"/>
                        <a:t> M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20211CSG0026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 Kamal Raj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20211CSG0035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Shreyas</a:t>
                      </a:r>
                      <a:r>
                        <a:rPr lang="en-GB" baseline="0" dirty="0" smtClean="0"/>
                        <a:t> DM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20211CSG0005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8589" name="Subtitle 2"/>
          <p:cNvSpPr txBox="1"/>
          <p:nvPr/>
        </p:nvSpPr>
        <p:spPr>
          <a:xfrm>
            <a:off x="6632153" y="3426246"/>
            <a:ext cx="5336933" cy="228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Under the Supervision of,</a:t>
            </a:r>
          </a:p>
          <a:p>
            <a:pPr algn="l"/>
            <a:r>
              <a:rPr lang="en-GB" sz="1700" dirty="0" err="1" smtClean="0"/>
              <a:t>Mr.Yamanappa</a:t>
            </a:r>
            <a:endParaRPr lang="en-GB" sz="1700" dirty="0" smtClean="0"/>
          </a:p>
          <a:p>
            <a:pPr algn="l"/>
            <a:r>
              <a:rPr lang="en-GB" sz="1700" dirty="0" smtClean="0"/>
              <a:t>Assistant Professor</a:t>
            </a:r>
          </a:p>
          <a:p>
            <a:pPr algn="l"/>
            <a:r>
              <a:rPr lang="en-GB" sz="1700" dirty="0" smtClean="0"/>
              <a:t>School of Computer Science &amp; Engineering</a:t>
            </a:r>
          </a:p>
          <a:p>
            <a:pPr algn="l"/>
            <a:r>
              <a:rPr lang="en-GB" sz="1700" dirty="0" smtClean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1048590" name="Subtitle 2"/>
          <p:cNvSpPr txBox="1"/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PIP4004 University Project</a:t>
            </a:r>
          </a:p>
          <a:p>
            <a:r>
              <a:rPr lang="en-GB" smtClean="0"/>
              <a:t>Review-0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pic>
        <p:nvPicPr>
          <p:cNvPr id="2097156" name="image5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91628" y="1143000"/>
            <a:ext cx="7310344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procedure for the proposed solution involves several key steps: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Identify specific requirements, including environmental parameters (e.g., mouse movements, keystroke dynamics) and privacy policies.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Define and select environmental parameters indicative of human versus bot interactions based on user behavior analysis.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Implement the frontend application using a JavaScript framework (e.g., React.js) to capture parameters and ensure a seamless user experience.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Develop the backend application using Node.js or Python Flask to process captured data and interface with the machine learning model.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Development: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Build and train a machine learning model to classify user interactions as human or bot-driven using appropriate algorithms.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Integrate frontend and backend components, setting up APIs for effective communication and model access.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Validation: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Conduct thorough testing, including unit, integration, and user acceptance testing, to validate performance and accuracy.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Deploy the validated solution in a production environment, ensuring compliance with UIDAI's privacy policies.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Maintenance: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Continuously monitor system performance and update the model to adapt to new bot behaviors and attack patterns.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graphicFrame>
        <p:nvGraphicFramePr>
          <p:cNvPr id="419430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48908"/>
              </p:ext>
            </p:extLst>
          </p:nvPr>
        </p:nvGraphicFramePr>
        <p:xfrm>
          <a:off x="812800" y="1196340"/>
          <a:ext cx="10668000" cy="45720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&amp; Requirement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20,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26,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Collection &amp; Feature Selection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27,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5,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Development &amp; Training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6,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19,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 API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20,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26,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 Data Collection Implementation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27,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9,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&amp;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10,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 &amp; Final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26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a machine learning model-based solution to refine CAPTCHA for UIDAI's portals is expected to yield significant outcomes: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Replacing traditional CAPTCHA with a passive solution will lead to smoother interactions, reducing frustration and abandonment rates.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Bot Detection: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solution will differentiate between human users and bots by analyzing environmental parameters, training the model to recognize human behavior patterns.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User Interaction: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system will prompt users for minimal, non-intrusive interactions if passive analysis is inconclusive, maintaining a positive user experience.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Architecture: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modular design of the machine learning model will allow easy integration with UIDAI's application stack and facilitate future updates.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Compliance: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solution will adhere to UIDAI's privacy policies, ensuring secure data handling, implementing data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anonymization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establishing user consent mechanisms.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Security: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identifying and blocking bot traffic, the solution will enhance security against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system will include mechanisms for ongoing monitoring and updates to adapt to new bot behaviors.</a:t>
            </a:r>
          </a:p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Documentation: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project will produce thorough documentation and a well-structured codebase for future development and collaboration.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development of a machine learning model-based solution to refine CAPTCHA for UIDAI's portals represents a significant advancement in enhancing user experience while ensuring robust security against automated threats.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shifting to a passive detection approach, this solution facilitates seamless resident engagement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portals, reducing barriers to interaction.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captures environmental parameters to differentiate between human users and bots, minimizing intrusive interactions and preserving user experience.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modular architecture allows for easy integration with UIDAI's existing systems, ensuring scalability and adaptability to evolving threats.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adheres to UIDAI's privacy policies, emphasizing data protection and fostering trust.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 include enhanced user satisfaction, improved security against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attacks, and a framework for continuous monitoring of the machine learning model.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the potential of AI and machine learning to create user-centric solutions that balance security and usability.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successful implementation will contribute to UIDAI's mission of providing secure and efficient services, ultimately enhancing the effectiveness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Goodfellow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I., et al. (2014). "Generative Adversarial Networks."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https://arxiv.org/abs/1406.2661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Doshi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et al. (2018). "A Study on Automated CAPTCHA Solving."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https://arxiv.org/abs/1805.05910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Sivakorn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et al. (2016). "CAPTCHA Challenges in Modern Web Security."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https://www.usenix.org/conferences/technical-sessions/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annual-technicalconference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/2016/conference-program/presentation/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sivakorn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Google Research Papers on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ReCAPTCHA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https://research.google/pubs/archive/45530.pdf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Various IEEE and ACM published works on bot detection using ML.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https://ieeexplore.ieee.org/Xplore/home.jsp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https://dl.acm.org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 smtClean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1.Background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Unique Identification Authority of India (UIDAI) manages multiple online portals for resident engagement.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security measures include CAPTCHA (Completely Automated Public Turing tests to tell Computers and Humans Apart) to prevent automated attacks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Unique Identification Authority of India (UIDAI) is responsible for implementing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Aadhaar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project, which provides a unique identification number to residents of India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2.Problem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CAPTCHA hinders user experience, leading to frustration and potential abandonment of services.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UIDAI seeks a passive solution that can effectively differentiate between human users and bots without intrusive CAPTCHA challenges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CAPTCHA can lead to frustration among users, particularly when they encounter difficult challenges or repeated prompts.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/>
              <a:t/>
            </a:r>
            <a:br>
              <a:rPr lang="en-US" sz="1200" dirty="0"/>
            </a:br>
            <a:endParaRPr lang="en-GB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1.Traditional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CAPTCHA: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blocking automated scripts but can be frustrating for users.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challenges for individuals with disabilities.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2.Advancements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hCaptcha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reCAPTCHA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improved user experiences through image recognition tasks but still require user interaction.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.Behavioral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Biometrics: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user behavior patterns (e.g., typing speed, mouse movements) for passive detection.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Raises privacy concerns due to extensive data collection.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4.Machine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Approaches: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and interaction analysis show promise in identifying bot behavior.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include the need for substantial datasets and the risk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/>
          </a:p>
        </p:txBody>
      </p:sp>
      <p:pic>
        <p:nvPicPr>
          <p:cNvPr id="209715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203" y="1143000"/>
            <a:ext cx="5307194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pic>
        <p:nvPicPr>
          <p:cNvPr id="2097154" name="image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23019" y="1143000"/>
            <a:ext cx="8647561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US" dirty="0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leverages machine learning and passive authentication techniques to enhance security while improving user experience. Key features include:</a:t>
            </a:r>
          </a:p>
          <a:p>
            <a:pPr lvl="0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metadata analysis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Extracts details such as user agent, time zone, installed plugins, and browser type.</a:t>
            </a:r>
          </a:p>
          <a:p>
            <a:pPr lvl="0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Captures user interaction patterns such as keystroke dynamics, mouse movements, and scrolling behavior.</a:t>
            </a:r>
          </a:p>
          <a:p>
            <a:pPr lvl="0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behavior monitoring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anomalies in IP behavior,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geolocation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mismatches, and latency variations.</a:t>
            </a:r>
          </a:p>
          <a:p>
            <a:pPr lvl="0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characteristics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Distinguishes between touch interfaces and traditional keyboard/mouse setups to identify human users.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ML model processes these parameters in real-time to classify users as bots or humans. If uncertainty exists, minimal user interaction prompts are triggered to ensure accuracy.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1.Identification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Selection of Environmental Parameters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capture a comprehensive set of parameters (e.g., mouse movement patterns, keystroke dynamics, browser characteristics) to differentiate between human users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bots ensuring robustness.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2.Development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Passive Detection Mechanism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real-time analysis mechanism using machine learning algorithms to classify user interactions as human or bot-driven without active engagement, with intelligent prompts for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minimal,non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-intrusive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interactions if needed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3.Implementation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Pluggable Machine Learning Model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modular and pluggable machine learning model for seamless integration with UIDAI's application stack, capable of continuous learning and adaptation to evolving bot behaviors while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scalability and performance.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4.Adherence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Privacy and Compliance Standards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privacy by implementing data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anonymization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techniques, ensuring secure data handling, providing transparency in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2097155" name="image3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809208" y="1143000"/>
            <a:ext cx="6675183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)Hardware and Software Used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standard server or cloud-based infrastructure for hosting the backend machine learning model.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devices (desktops, laptops, tablets, and smartphones) for testing the frontend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building the user interface to capture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parameters.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Python Flask for developing the server-side application.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building and training the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model.</a:t>
            </a:r>
          </a:p>
          <a:p>
            <a:pPr marL="0" indent="0" algn="just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storing user interaction data and model outputs.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source code management and collaboration.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1083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Times New Roman</vt:lpstr>
      <vt:lpstr>Verdana</vt:lpstr>
      <vt:lpstr>Bioinformatics</vt:lpstr>
      <vt:lpstr>PROJECT TITLE: ML Based Solution To Refine CAPTCHA</vt:lpstr>
      <vt:lpstr>Introduction</vt:lpstr>
      <vt:lpstr>Literature Review</vt:lpstr>
      <vt:lpstr>Literature Review</vt:lpstr>
      <vt:lpstr>Proposed Method</vt:lpstr>
      <vt:lpstr>Proposed Method</vt:lpstr>
      <vt:lpstr>Objectives</vt:lpstr>
      <vt:lpstr>Methodology</vt:lpstr>
      <vt:lpstr>Methodology</vt:lpstr>
      <vt:lpstr>Methodology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Admin</cp:lastModifiedBy>
  <cp:revision>6</cp:revision>
  <dcterms:created xsi:type="dcterms:W3CDTF">2023-03-15T16:26:27Z</dcterms:created>
  <dcterms:modified xsi:type="dcterms:W3CDTF">2025-05-14T14:58:43Z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7bc6362c709b4303b905892ef038f025</vt:lpwstr>
  </property>
</Properties>
</file>