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82" d="100"/>
          <a:sy n="82" d="100"/>
        </p:scale>
        <p:origin x="631" y="79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2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10/9/2020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dj8kpP4fGY?t=1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s://www.reddit.com/r/DIY/comments/2xsrgd/how_to_build_a_programmable_music_box/" TargetMode="External"/><Relationship Id="rId4" Type="http://schemas.openxmlformats.org/officeDocument/2006/relationships/hyperlink" Target="https://www.hackster.io/nickericlester/ir-breakbeam-candy-dispenser-with-zelda-music-c76e6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fun.com/products/10189" TargetMode="External"/><Relationship Id="rId2" Type="http://schemas.openxmlformats.org/officeDocument/2006/relationships/hyperlink" Target="https://www.adafruit.com/product/189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Pencil-Programmable Music Box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10/3/2020</a:t>
            </a:r>
          </a:p>
          <a:p>
            <a:r>
              <a:rPr lang="en-US" dirty="0"/>
              <a:t>Michael Tang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8387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Idea: Making an electronic version of the “</a:t>
            </a:r>
            <a:r>
              <a:rPr lang="en-US" dirty="0" err="1"/>
              <a:t>punchcard</a:t>
            </a:r>
            <a:r>
              <a:rPr lang="en-US" dirty="0"/>
              <a:t> music box”</a:t>
            </a:r>
          </a:p>
          <a:p>
            <a:pPr lvl="1"/>
            <a:r>
              <a:rPr lang="en-US" dirty="0" err="1"/>
              <a:t>Punchcard</a:t>
            </a:r>
            <a:r>
              <a:rPr lang="en-US" dirty="0"/>
              <a:t> music box: </a:t>
            </a:r>
            <a:r>
              <a:rPr lang="en-US" dirty="0">
                <a:hlinkClick r:id="rId3"/>
              </a:rPr>
              <a:t>https://youtu.be/qdj8kpP4fGY?t=19</a:t>
            </a:r>
            <a:endParaRPr lang="en-US" dirty="0"/>
          </a:p>
          <a:p>
            <a:pPr lvl="2"/>
            <a:r>
              <a:rPr lang="en-US" dirty="0"/>
              <a:t>Basically, you can program this music box by hole punching the tune you want into a piece of paper, and then feeding the paper into the music box through a crank – music is made when strings inside the box get caught on the holes and get plucked</a:t>
            </a:r>
          </a:p>
          <a:p>
            <a:pPr lvl="1"/>
            <a:r>
              <a:rPr lang="en-US" dirty="0"/>
              <a:t>I want to do the same thing, but instead of strings getting plucked, a buzzer will play different pitches, and instead of punching holes, the user can fill in what notes they want with a pencil</a:t>
            </a:r>
          </a:p>
          <a:p>
            <a:pPr lvl="2"/>
            <a:r>
              <a:rPr lang="en-US" dirty="0"/>
              <a:t>Since graphite conducts, I want it to work so that when the paper is fed through, the “notes” drawn in with a pencil act like a switch and close the circuit and trigger a certain sound to be played through a buzzer</a:t>
            </a:r>
          </a:p>
          <a:p>
            <a:pPr lvl="2"/>
            <a:r>
              <a:rPr lang="en-US" dirty="0"/>
              <a:t>In addition to a buzzer, I want to have a volume control, and an LCD screen that shows the current tempo at which the user is cranking the paper through the device</a:t>
            </a:r>
          </a:p>
          <a:p>
            <a:r>
              <a:rPr lang="en-US" dirty="0"/>
              <a:t>Existing resources online for this project:</a:t>
            </a:r>
          </a:p>
          <a:p>
            <a:pPr lvl="1"/>
            <a:r>
              <a:rPr lang="en-US" dirty="0">
                <a:hlinkClick r:id="rId4"/>
              </a:rPr>
              <a:t>https://www.hackster.io/nickericlester/ir-breakbeam-candy-dispenser-with-zelda-music-c76e65</a:t>
            </a:r>
            <a:endParaRPr lang="en-US" dirty="0"/>
          </a:p>
          <a:p>
            <a:pPr lvl="2"/>
            <a:r>
              <a:rPr lang="en-US" dirty="0"/>
              <a:t>Project has code mapping what frequencies are needed to get each note</a:t>
            </a:r>
          </a:p>
          <a:p>
            <a:pPr lvl="1"/>
            <a:r>
              <a:rPr lang="en-US" dirty="0">
                <a:hlinkClick r:id="rId5"/>
              </a:rPr>
              <a:t>https://www.reddit.com/r/DIY/comments/2xsrgd/how_to_build_a_programmable_music_box/</a:t>
            </a:r>
            <a:endParaRPr lang="en-US" dirty="0"/>
          </a:p>
          <a:p>
            <a:pPr lvl="2"/>
            <a:r>
              <a:rPr lang="en-US" dirty="0"/>
              <a:t>Someone else had exact same idea here – was not actually implemented, but comments offer a few alternative suggestions on implementation (</a:t>
            </a:r>
            <a:r>
              <a:rPr lang="en-US" dirty="0" err="1"/>
              <a:t>ie</a:t>
            </a:r>
            <a:r>
              <a:rPr lang="en-US" dirty="0"/>
              <a:t>. Using capacitive sensing to sense each pencil mark instead of treating it as a switch, or detecting presence of pencil mark using a photodiode instead)</a:t>
            </a:r>
          </a:p>
          <a:p>
            <a:pPr lvl="1"/>
            <a:r>
              <a:rPr lang="en-US" dirty="0"/>
              <a:t>Will use your library for the 4-digit LCD display</a:t>
            </a:r>
          </a:p>
          <a:p>
            <a:pPr lvl="1"/>
            <a:endParaRPr lang="en-US" dirty="0"/>
          </a:p>
        </p:txBody>
      </p:sp>
      <p:pic>
        <p:nvPicPr>
          <p:cNvPr id="1026" name="Picture 2" descr="How To Program a Music Box - Hole Punch Tutorial - YouTube">
            <a:extLst>
              <a:ext uri="{FF2B5EF4-FFF2-40B4-BE49-F238E27FC236}">
                <a16:creationId xmlns:a16="http://schemas.microsoft.com/office/drawing/2014/main" id="{D7E4160F-0D78-45D1-A46E-ACC66A7EC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00" y="152400"/>
            <a:ext cx="2971800" cy="167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35D3-29E1-4175-8DE5-14986150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System Block Diagram</a:t>
            </a:r>
          </a:p>
          <a:p>
            <a:pPr lvl="1"/>
            <a:r>
              <a:rPr lang="en-US" sz="1000" dirty="0"/>
              <a:t>Label interfaces / pins</a:t>
            </a:r>
          </a:p>
          <a:p>
            <a:pPr lvl="1"/>
            <a:r>
              <a:rPr lang="en-US" sz="1000" dirty="0"/>
              <a:t>Components (part numbers if possible)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1812C2-99CC-4AB9-AF69-FFA3CB1AD2A1}"/>
              </a:ext>
            </a:extLst>
          </p:cNvPr>
          <p:cNvSpPr/>
          <p:nvPr/>
        </p:nvSpPr>
        <p:spPr>
          <a:xfrm>
            <a:off x="4514850" y="2590800"/>
            <a:ext cx="3162300" cy="40005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D23D6-7283-4686-B512-FDED61B3924F}"/>
              </a:ext>
            </a:extLst>
          </p:cNvPr>
          <p:cNvSpPr txBox="1"/>
          <p:nvPr/>
        </p:nvSpPr>
        <p:spPr>
          <a:xfrm>
            <a:off x="6858000" y="2857500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PWM1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D4B86-89DE-459D-A223-8B01933A3817}"/>
              </a:ext>
            </a:extLst>
          </p:cNvPr>
          <p:cNvSpPr txBox="1"/>
          <p:nvPr/>
        </p:nvSpPr>
        <p:spPr>
          <a:xfrm>
            <a:off x="6858000" y="3219450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PWM2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EFA8FB-78F8-42C2-A6AC-A426D5EB15BE}"/>
              </a:ext>
            </a:extLst>
          </p:cNvPr>
          <p:cNvSpPr txBox="1"/>
          <p:nvPr/>
        </p:nvSpPr>
        <p:spPr>
          <a:xfrm>
            <a:off x="6858000" y="3578423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PWM3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F6262A-E4E9-485A-872C-3646D7733E34}"/>
              </a:ext>
            </a:extLst>
          </p:cNvPr>
          <p:cNvCxnSpPr>
            <a:cxnSpLocks/>
          </p:cNvCxnSpPr>
          <p:nvPr/>
        </p:nvCxnSpPr>
        <p:spPr>
          <a:xfrm flipH="1">
            <a:off x="7734300" y="3009900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9B89A5-597C-4C0B-8806-BDEA33FAA35E}"/>
              </a:ext>
            </a:extLst>
          </p:cNvPr>
          <p:cNvCxnSpPr>
            <a:cxnSpLocks/>
          </p:cNvCxnSpPr>
          <p:nvPr/>
        </p:nvCxnSpPr>
        <p:spPr>
          <a:xfrm flipH="1">
            <a:off x="7734300" y="3373338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DC38E7-7F08-4F35-B1F4-DED5DDAE9566}"/>
              </a:ext>
            </a:extLst>
          </p:cNvPr>
          <p:cNvCxnSpPr>
            <a:cxnSpLocks/>
          </p:cNvCxnSpPr>
          <p:nvPr/>
        </p:nvCxnSpPr>
        <p:spPr>
          <a:xfrm flipH="1">
            <a:off x="7734300" y="3733800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0F610F0-0F7A-417F-9D99-A0191E228D0F}"/>
              </a:ext>
            </a:extLst>
          </p:cNvPr>
          <p:cNvSpPr/>
          <p:nvPr/>
        </p:nvSpPr>
        <p:spPr>
          <a:xfrm>
            <a:off x="8991600" y="2857500"/>
            <a:ext cx="1143000" cy="30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Speaker 1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C99EACD-BACE-4724-B684-62BD848FFD3F}"/>
              </a:ext>
            </a:extLst>
          </p:cNvPr>
          <p:cNvSpPr/>
          <p:nvPr/>
        </p:nvSpPr>
        <p:spPr>
          <a:xfrm>
            <a:off x="9001760" y="3219451"/>
            <a:ext cx="1143000" cy="30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Speaker 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9227F06-24AD-4099-91BD-94DB3FC16F5C}"/>
              </a:ext>
            </a:extLst>
          </p:cNvPr>
          <p:cNvSpPr/>
          <p:nvPr/>
        </p:nvSpPr>
        <p:spPr>
          <a:xfrm>
            <a:off x="8989060" y="3595766"/>
            <a:ext cx="1143000" cy="30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Speaker 3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074EF4-530C-4024-8849-A1C10CC56998}"/>
              </a:ext>
            </a:extLst>
          </p:cNvPr>
          <p:cNvSpPr/>
          <p:nvPr/>
        </p:nvSpPr>
        <p:spPr>
          <a:xfrm>
            <a:off x="1066800" y="2933700"/>
            <a:ext cx="212217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12x “Graphite Switches”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C0ACA-BA11-4320-955D-E4B45C19A57C}"/>
              </a:ext>
            </a:extLst>
          </p:cNvPr>
          <p:cNvCxnSpPr>
            <a:stCxn id="39" idx="3"/>
          </p:cNvCxnSpPr>
          <p:nvPr/>
        </p:nvCxnSpPr>
        <p:spPr>
          <a:xfrm flipV="1">
            <a:off x="3188970" y="3124200"/>
            <a:ext cx="111633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4DC5BF5-0F16-42C6-9655-637092375A85}"/>
              </a:ext>
            </a:extLst>
          </p:cNvPr>
          <p:cNvSpPr/>
          <p:nvPr/>
        </p:nvSpPr>
        <p:spPr>
          <a:xfrm>
            <a:off x="4625340" y="2940268"/>
            <a:ext cx="13716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12x GPIO_IN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0D9D4B-E51B-4517-8CF7-D741B1C9A002}"/>
              </a:ext>
            </a:extLst>
          </p:cNvPr>
          <p:cNvSpPr/>
          <p:nvPr/>
        </p:nvSpPr>
        <p:spPr>
          <a:xfrm>
            <a:off x="6667500" y="5457825"/>
            <a:ext cx="899160" cy="400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AIN 3.3V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74067E-202D-4030-88AD-52A3F6034051}"/>
              </a:ext>
            </a:extLst>
          </p:cNvPr>
          <p:cNvCxnSpPr/>
          <p:nvPr/>
        </p:nvCxnSpPr>
        <p:spPr>
          <a:xfrm flipV="1">
            <a:off x="3293745" y="5648325"/>
            <a:ext cx="111633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FA15700-513F-4CFB-9494-4BAC984DCD07}"/>
              </a:ext>
            </a:extLst>
          </p:cNvPr>
          <p:cNvSpPr/>
          <p:nvPr/>
        </p:nvSpPr>
        <p:spPr>
          <a:xfrm>
            <a:off x="723900" y="5448300"/>
            <a:ext cx="251841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4-Digit 7-Segment Display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15C182-A2DA-4071-9902-8094524C1E31}"/>
              </a:ext>
            </a:extLst>
          </p:cNvPr>
          <p:cNvSpPr/>
          <p:nvPr/>
        </p:nvSpPr>
        <p:spPr>
          <a:xfrm>
            <a:off x="4473575" y="5457825"/>
            <a:ext cx="7620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4E98B5D-9AAB-4436-9664-9F6DE4A9F61E}"/>
              </a:ext>
            </a:extLst>
          </p:cNvPr>
          <p:cNvCxnSpPr>
            <a:cxnSpLocks/>
          </p:cNvCxnSpPr>
          <p:nvPr/>
        </p:nvCxnSpPr>
        <p:spPr>
          <a:xfrm flipH="1">
            <a:off x="7734300" y="5657850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D1C7FB4-F55C-4BFE-BFBF-CEF3C2674366}"/>
              </a:ext>
            </a:extLst>
          </p:cNvPr>
          <p:cNvSpPr/>
          <p:nvPr/>
        </p:nvSpPr>
        <p:spPr>
          <a:xfrm>
            <a:off x="9001760" y="5503962"/>
            <a:ext cx="1513840" cy="30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Potentiometer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2942CDB4-7AF3-40AB-BE51-F54881E62A08}"/>
              </a:ext>
            </a:extLst>
          </p:cNvPr>
          <p:cNvSpPr txBox="1">
            <a:spLocks/>
          </p:cNvSpPr>
          <p:nvPr/>
        </p:nvSpPr>
        <p:spPr>
          <a:xfrm>
            <a:off x="612140" y="1295400"/>
            <a:ext cx="10972800" cy="472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Create a System Block Diagram</a:t>
            </a:r>
          </a:p>
          <a:p>
            <a:pPr lvl="1"/>
            <a:r>
              <a:rPr lang="en-US" sz="1000"/>
              <a:t>Label interfaces / pins</a:t>
            </a:r>
          </a:p>
          <a:p>
            <a:pPr lvl="1"/>
            <a:r>
              <a:rPr lang="en-US" sz="1000"/>
              <a:t>Components (part numbers if possible)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9173-ADDE-4A3D-BDB4-3F990F103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Power Block Diagram</a:t>
            </a:r>
          </a:p>
          <a:p>
            <a:pPr lvl="1"/>
            <a:r>
              <a:rPr lang="en-US" dirty="0"/>
              <a:t>Label voltages / currents of components</a:t>
            </a:r>
          </a:p>
          <a:p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C3B445C-46FC-45BF-8FC1-421DFF67BD56}"/>
              </a:ext>
            </a:extLst>
          </p:cNvPr>
          <p:cNvSpPr/>
          <p:nvPr/>
        </p:nvSpPr>
        <p:spPr>
          <a:xfrm>
            <a:off x="4468019" y="2456684"/>
            <a:ext cx="3231674" cy="40005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C92F5C-5A0A-4C35-9AA3-416C5CF051CC}"/>
              </a:ext>
            </a:extLst>
          </p:cNvPr>
          <p:cNvSpPr txBox="1"/>
          <p:nvPr/>
        </p:nvSpPr>
        <p:spPr>
          <a:xfrm>
            <a:off x="7007465" y="2834489"/>
            <a:ext cx="668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PWM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AB8480-F067-4431-814B-30EC16FBC89E}"/>
              </a:ext>
            </a:extLst>
          </p:cNvPr>
          <p:cNvSpPr txBox="1"/>
          <p:nvPr/>
        </p:nvSpPr>
        <p:spPr>
          <a:xfrm>
            <a:off x="7040245" y="3213386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PWM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747520-743D-483C-B181-A071FB0485F9}"/>
              </a:ext>
            </a:extLst>
          </p:cNvPr>
          <p:cNvSpPr txBox="1"/>
          <p:nvPr/>
        </p:nvSpPr>
        <p:spPr>
          <a:xfrm>
            <a:off x="7040245" y="3579651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PWM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4BF695-39CD-451D-A7D5-C103CF90C478}"/>
              </a:ext>
            </a:extLst>
          </p:cNvPr>
          <p:cNvCxnSpPr>
            <a:cxnSpLocks/>
          </p:cNvCxnSpPr>
          <p:nvPr/>
        </p:nvCxnSpPr>
        <p:spPr>
          <a:xfrm flipH="1">
            <a:off x="7734300" y="3009900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E0B06D-51B0-433E-9399-987B4F1BAAA9}"/>
              </a:ext>
            </a:extLst>
          </p:cNvPr>
          <p:cNvCxnSpPr>
            <a:cxnSpLocks/>
          </p:cNvCxnSpPr>
          <p:nvPr/>
        </p:nvCxnSpPr>
        <p:spPr>
          <a:xfrm flipH="1">
            <a:off x="7734300" y="3373338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E923A4-AACC-42B2-8875-60BA6FC3ACDF}"/>
              </a:ext>
            </a:extLst>
          </p:cNvPr>
          <p:cNvCxnSpPr>
            <a:cxnSpLocks/>
          </p:cNvCxnSpPr>
          <p:nvPr/>
        </p:nvCxnSpPr>
        <p:spPr>
          <a:xfrm flipH="1">
            <a:off x="7734300" y="3733800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1742087-C9F4-4435-8998-ACD2B3A5AA4B}"/>
              </a:ext>
            </a:extLst>
          </p:cNvPr>
          <p:cNvSpPr/>
          <p:nvPr/>
        </p:nvSpPr>
        <p:spPr>
          <a:xfrm>
            <a:off x="8991600" y="2857500"/>
            <a:ext cx="1143000" cy="30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Speaker 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525D1B7-47D9-4904-A1D3-A6AA7F684CD3}"/>
              </a:ext>
            </a:extLst>
          </p:cNvPr>
          <p:cNvSpPr/>
          <p:nvPr/>
        </p:nvSpPr>
        <p:spPr>
          <a:xfrm>
            <a:off x="9001760" y="3219451"/>
            <a:ext cx="1143000" cy="30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Speaker 2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A64A5F0-C080-4CC4-B48D-34C6420398BA}"/>
              </a:ext>
            </a:extLst>
          </p:cNvPr>
          <p:cNvSpPr/>
          <p:nvPr/>
        </p:nvSpPr>
        <p:spPr>
          <a:xfrm>
            <a:off x="8989060" y="3595766"/>
            <a:ext cx="1143000" cy="30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Speaker 3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68D01F8-AB7D-4BFB-B078-699620CE189E}"/>
              </a:ext>
            </a:extLst>
          </p:cNvPr>
          <p:cNvSpPr/>
          <p:nvPr/>
        </p:nvSpPr>
        <p:spPr>
          <a:xfrm>
            <a:off x="1066800" y="2933700"/>
            <a:ext cx="212217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12x “Graphite Switches”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0A97FF-0DDB-44D5-800B-0A740A7A7AC1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354705" y="3124201"/>
            <a:ext cx="1063941" cy="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A1B4389-9024-47F3-A0E8-803C2D598EA6}"/>
              </a:ext>
            </a:extLst>
          </p:cNvPr>
          <p:cNvSpPr/>
          <p:nvPr/>
        </p:nvSpPr>
        <p:spPr>
          <a:xfrm>
            <a:off x="4418646" y="2924176"/>
            <a:ext cx="1105853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 VOUT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3FF69E-3B50-455B-AA15-2F2542F503F0}"/>
              </a:ext>
            </a:extLst>
          </p:cNvPr>
          <p:cNvSpPr/>
          <p:nvPr/>
        </p:nvSpPr>
        <p:spPr>
          <a:xfrm>
            <a:off x="6629400" y="5495707"/>
            <a:ext cx="1008380" cy="400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 3.3V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7080D9-0A87-411F-AE4B-20B8D7342A1D}"/>
              </a:ext>
            </a:extLst>
          </p:cNvPr>
          <p:cNvCxnSpPr/>
          <p:nvPr/>
        </p:nvCxnSpPr>
        <p:spPr>
          <a:xfrm flipV="1">
            <a:off x="3293745" y="5648325"/>
            <a:ext cx="111633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045CC3B-71AA-4656-BC36-C5305929DE65}"/>
              </a:ext>
            </a:extLst>
          </p:cNvPr>
          <p:cNvSpPr/>
          <p:nvPr/>
        </p:nvSpPr>
        <p:spPr>
          <a:xfrm>
            <a:off x="723900" y="5448300"/>
            <a:ext cx="251841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4-Digit 7-Segment Display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99AE8C-6A27-45E6-994F-7D055666D397}"/>
              </a:ext>
            </a:extLst>
          </p:cNvPr>
          <p:cNvSpPr/>
          <p:nvPr/>
        </p:nvSpPr>
        <p:spPr>
          <a:xfrm>
            <a:off x="4331017" y="5445760"/>
            <a:ext cx="139065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 3.3V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BDED20A-1598-4022-93F8-AB500B9CF724}"/>
              </a:ext>
            </a:extLst>
          </p:cNvPr>
          <p:cNvCxnSpPr>
            <a:cxnSpLocks/>
          </p:cNvCxnSpPr>
          <p:nvPr/>
        </p:nvCxnSpPr>
        <p:spPr>
          <a:xfrm flipH="1">
            <a:off x="7734300" y="5657850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F33D1C5-5449-4BD9-A26A-C1347C02919F}"/>
              </a:ext>
            </a:extLst>
          </p:cNvPr>
          <p:cNvSpPr/>
          <p:nvPr/>
        </p:nvSpPr>
        <p:spPr>
          <a:xfrm>
            <a:off x="9001760" y="5503962"/>
            <a:ext cx="1513840" cy="30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Potentiometer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776532-92B2-4D97-A816-7C96F144FC90}"/>
              </a:ext>
            </a:extLst>
          </p:cNvPr>
          <p:cNvSpPr txBox="1"/>
          <p:nvPr/>
        </p:nvSpPr>
        <p:spPr>
          <a:xfrm>
            <a:off x="7858760" y="5432881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3.3V, current varies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920E8D-888A-4F4E-BD05-B111639EE86A}"/>
              </a:ext>
            </a:extLst>
          </p:cNvPr>
          <p:cNvSpPr txBox="1"/>
          <p:nvPr/>
        </p:nvSpPr>
        <p:spPr>
          <a:xfrm>
            <a:off x="3426143" y="5412095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3.3V, 20 mA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0EDEB6-824A-429D-BFE9-DB6A8CE212AE}"/>
              </a:ext>
            </a:extLst>
          </p:cNvPr>
          <p:cNvSpPr txBox="1"/>
          <p:nvPr/>
        </p:nvSpPr>
        <p:spPr>
          <a:xfrm>
            <a:off x="3404077" y="2908757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5V, current unknown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C6E153-90A9-4756-BE54-14AEC387E7C8}"/>
              </a:ext>
            </a:extLst>
          </p:cNvPr>
          <p:cNvSpPr txBox="1"/>
          <p:nvPr/>
        </p:nvSpPr>
        <p:spPr>
          <a:xfrm>
            <a:off x="7857808" y="2751415"/>
            <a:ext cx="1104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3.3V, 140 mA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0EAF92-5009-4AA5-B628-46175A6B4665}"/>
              </a:ext>
            </a:extLst>
          </p:cNvPr>
          <p:cNvSpPr txBox="1"/>
          <p:nvPr/>
        </p:nvSpPr>
        <p:spPr>
          <a:xfrm>
            <a:off x="7853680" y="3124200"/>
            <a:ext cx="1104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3.3V, 140 mA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3ACBAF-DFFA-483D-9DC8-12033FEBCC29}"/>
              </a:ext>
            </a:extLst>
          </p:cNvPr>
          <p:cNvSpPr txBox="1"/>
          <p:nvPr/>
        </p:nvSpPr>
        <p:spPr>
          <a:xfrm>
            <a:off x="7872412" y="3500109"/>
            <a:ext cx="1104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3.3V, 140 mA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130891"/>
              </p:ext>
            </p:extLst>
          </p:nvPr>
        </p:nvGraphicFramePr>
        <p:xfrm>
          <a:off x="609600" y="1295400"/>
          <a:ext cx="10972800" cy="3235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972300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Speaker - </a:t>
                      </a:r>
                      <a:r>
                        <a:rPr lang="en-US" dirty="0">
                          <a:hlinkClick r:id="rId2"/>
                        </a:rPr>
                        <a:t>https://www.adafruit.com/product/1898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1.85 * 3 = $5.55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Continuous Rotation Servo - </a:t>
                      </a:r>
                      <a:r>
                        <a:rPr lang="en-US" dirty="0">
                          <a:hlinkClick r:id="rId3"/>
                        </a:rPr>
                        <a:t>https://www.sparkfun.com/products/10189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$11.95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10210</TotalTime>
  <Words>503</Words>
  <Application>Microsoft Office PowerPoint</Application>
  <PresentationFormat>Widescreen</PresentationFormat>
  <Paragraphs>69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Pencil-Programmable Music Box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Michael J Tang</cp:lastModifiedBy>
  <cp:revision>455</cp:revision>
  <dcterms:created xsi:type="dcterms:W3CDTF">2018-01-09T20:24:50Z</dcterms:created>
  <dcterms:modified xsi:type="dcterms:W3CDTF">2020-10-09T23:08:36Z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