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14"/>
  </p:notesMasterIdLst>
  <p:sldIdLst>
    <p:sldId id="256" r:id="rId3"/>
    <p:sldId id="257" r:id="rId4"/>
    <p:sldId id="266" r:id="rId5"/>
    <p:sldId id="267" r:id="rId6"/>
    <p:sldId id="268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Результаты</a:t>
            </a:r>
            <a:r>
              <a:rPr lang="ru-RU" baseline="0" dirty="0"/>
              <a:t> опроса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6902194411373972"/>
          <c:y val="0.13023141707840219"/>
          <c:w val="0.6968241934703383"/>
          <c:h val="0.5565560862623092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результаты работы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2"/>
                <c:pt idx="0">
                  <c:v>Пользуються</c:v>
                </c:pt>
                <c:pt idx="1">
                  <c:v>Пока не пользуються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79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8F-47D7-B4D0-5012457DE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1650203118870784"/>
          <c:y val="0.7164724828167508"/>
          <c:w val="0.56699593762258427"/>
          <c:h val="0.212236087586082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Arial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45" name="Google Shape;45;p6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53" name="Google Shape;53;p7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Calibri"/>
              <a:buChar char="◦"/>
              <a:defRPr sz="12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Char char="◦"/>
              <a:defRPr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6" descr="Изображение выглядит как микрофон, темный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t="2095" b="13949"/>
          <a:stretch/>
        </p:blipFill>
        <p:spPr>
          <a:xfrm>
            <a:off x="1" y="-22859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ctrTitle"/>
          </p:nvPr>
        </p:nvSpPr>
        <p:spPr>
          <a:xfrm>
            <a:off x="4654295" y="3331444"/>
            <a:ext cx="7345921" cy="122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lang="ru-RU" sz="4600" dirty="0">
                <a:solidFill>
                  <a:schemeClr val="lt1"/>
                </a:solidFill>
              </a:rPr>
              <a:t>Платформа для программирования на </a:t>
            </a:r>
            <a:r>
              <a:rPr lang="en-US" sz="4600" dirty="0">
                <a:solidFill>
                  <a:schemeClr val="lt1"/>
                </a:solidFill>
              </a:rPr>
              <a:t>Python</a:t>
            </a:r>
            <a:r>
              <a:rPr lang="ru-RU" sz="4600" dirty="0">
                <a:solidFill>
                  <a:schemeClr val="lt1"/>
                </a:solidFill>
              </a:rPr>
              <a:t> </a:t>
            </a:r>
            <a:endParaRPr sz="4600" dirty="0"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4948878" y="4877979"/>
            <a:ext cx="6470693" cy="70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7400" dirty="0"/>
              <a:t>КАЛАШНИКОВ МИХАИЛ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sz="3700" dirty="0"/>
              <a:t>УЧЕНИК 10Д КЛАССА ШКОЛЫ 2009</a:t>
            </a:r>
            <a:endParaRPr dirty="0"/>
          </a:p>
        </p:txBody>
      </p:sp>
      <p:cxnSp>
        <p:nvCxnSpPr>
          <p:cNvPr id="121" name="Google Shape;121;p16"/>
          <p:cNvCxnSpPr/>
          <p:nvPr/>
        </p:nvCxnSpPr>
        <p:spPr>
          <a:xfrm>
            <a:off x="5110211" y="4641183"/>
            <a:ext cx="630936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alpha val="89803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1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C7948-B92D-4BDF-BA50-257AF80A5095}"/>
              </a:ext>
            </a:extLst>
          </p:cNvPr>
          <p:cNvSpPr txBox="1"/>
          <p:nvPr/>
        </p:nvSpPr>
        <p:spPr>
          <a:xfrm>
            <a:off x="6471280" y="4609534"/>
            <a:ext cx="5404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Telegram bot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ru-RU" sz="4000">
                <a:solidFill>
                  <a:srgbClr val="FFFFFF"/>
                </a:solidFill>
              </a:rPr>
              <a:t>Безопасность</a:t>
            </a:r>
            <a:endParaRPr/>
          </a:p>
        </p:txBody>
      </p:sp>
      <p:cxnSp>
        <p:nvCxnSpPr>
          <p:cNvPr id="200" name="Google Shape;200;p22"/>
          <p:cNvCxnSpPr/>
          <p:nvPr/>
        </p:nvCxnSpPr>
        <p:spPr>
          <a:xfrm>
            <a:off x="723686" y="2353592"/>
            <a:ext cx="329184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643467" y="2546224"/>
            <a:ext cx="3448259" cy="334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5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ru-RU" sz="1500">
                <a:solidFill>
                  <a:srgbClr val="FFFFFF"/>
                </a:solidFill>
              </a:rPr>
              <a:t>Все данные пользователей надежно защищены</a:t>
            </a:r>
            <a:endParaRPr/>
          </a:p>
          <a:p>
            <a:pPr marL="91440" lvl="0" indent="-952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500"/>
              <a:buChar char=" "/>
            </a:pPr>
            <a:r>
              <a:rPr lang="ru-RU" sz="1500">
                <a:solidFill>
                  <a:srgbClr val="FFFFFF"/>
                </a:solidFill>
              </a:rPr>
              <a:t>Код надежно шифруется</a:t>
            </a:r>
            <a:endParaRPr/>
          </a:p>
          <a:p>
            <a:pPr marL="91440" lvl="0" indent="-952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500"/>
              <a:buChar char=" "/>
            </a:pPr>
            <a:r>
              <a:rPr lang="ru-RU" sz="1500">
                <a:solidFill>
                  <a:srgbClr val="FFFFFF"/>
                </a:solidFill>
              </a:rPr>
              <a:t>Невозможно получить доступ к чужим файлам, сообщениям, программам</a:t>
            </a:r>
            <a:endParaRPr/>
          </a:p>
          <a:p>
            <a:pPr marL="91440" lvl="0" indent="-952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500"/>
              <a:buChar char=" "/>
            </a:pPr>
            <a:r>
              <a:rPr lang="ru-RU" sz="1500">
                <a:solidFill>
                  <a:srgbClr val="FFFFFF"/>
                </a:solidFill>
              </a:rPr>
              <a:t>Опасные библиотеки запрещены </a:t>
            </a:r>
            <a:endParaRPr/>
          </a:p>
          <a:p>
            <a:pPr marL="91440" lvl="0" indent="-952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500"/>
              <a:buChar char=" "/>
            </a:pPr>
            <a:r>
              <a:rPr lang="ru-RU" sz="1500">
                <a:solidFill>
                  <a:srgbClr val="FFFFFF"/>
                </a:solidFill>
              </a:rPr>
              <a:t>Программы выполняются в операционной системе Linux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 l="18914" r="19260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/>
          <p:nvPr/>
        </p:nvSpPr>
        <p:spPr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ru-RU" sz="2500">
                <a:solidFill>
                  <a:srgbClr val="FFFFFF"/>
                </a:solidFill>
              </a:rPr>
              <a:t>У вас есть какие-то вопросы или пожелания для нового функционала?</a:t>
            </a:r>
            <a:endParaRPr/>
          </a:p>
        </p:txBody>
      </p:sp>
      <p:cxnSp>
        <p:nvCxnSpPr>
          <p:cNvPr id="209" name="Google Shape;209;p23"/>
          <p:cNvCxnSpPr/>
          <p:nvPr/>
        </p:nvCxnSpPr>
        <p:spPr>
          <a:xfrm>
            <a:off x="723686" y="2353592"/>
            <a:ext cx="329184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23"/>
          <p:cNvSpPr txBox="1"/>
          <p:nvPr/>
        </p:nvSpPr>
        <p:spPr>
          <a:xfrm>
            <a:off x="643467" y="2546224"/>
            <a:ext cx="3448259" cy="334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@Py_mk_bot</a:t>
            </a:r>
            <a:endParaRPr/>
          </a:p>
        </p:txBody>
      </p:sp>
      <p:pic>
        <p:nvPicPr>
          <p:cNvPr id="211" name="Google Shape;211;p23" descr="Разные цветные вопросительные знаки"/>
          <p:cNvPicPr preferRelativeResize="0"/>
          <p:nvPr/>
        </p:nvPicPr>
        <p:blipFill rotWithShape="1">
          <a:blip r:embed="rId3">
            <a:alphaModFix/>
          </a:blip>
          <a:srcRect l="17394" r="20780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ru-RU"/>
              <a:t>Проблема</a:t>
            </a:r>
            <a:endParaRPr/>
          </a:p>
        </p:txBody>
      </p:sp>
      <p:cxnSp>
        <p:nvCxnSpPr>
          <p:cNvPr id="129" name="Google Shape;129;p17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1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7"/>
          <p:cNvGrpSpPr/>
          <p:nvPr/>
        </p:nvGrpSpPr>
        <p:grpSpPr>
          <a:xfrm>
            <a:off x="1066800" y="2258361"/>
            <a:ext cx="10058399" cy="3781458"/>
            <a:chOff x="0" y="2310"/>
            <a:chExt cx="10058399" cy="3781458"/>
          </a:xfrm>
        </p:grpSpPr>
        <p:sp>
          <p:nvSpPr>
            <p:cNvPr id="132" name="Google Shape;132;p17"/>
            <p:cNvSpPr/>
            <p:nvPr/>
          </p:nvSpPr>
          <p:spPr>
            <a:xfrm>
              <a:off x="0" y="2310"/>
              <a:ext cx="10058399" cy="1114791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316922" y="238037"/>
              <a:ext cx="576785" cy="57622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210630" y="2310"/>
              <a:ext cx="8829125" cy="1080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1210630" y="2310"/>
              <a:ext cx="8829125" cy="1080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25" tIns="114325" rIns="114325" bIns="1143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ru-RU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 наше время программирование на python становиться все более популярным и удобным, но только на компьютере, и это на самом деле большая проблема для многих людей, ведь у людей, изучающих программирование на python, не всегда есть доступ к компьютеру или ноутбуку, а задачу по программированию часто нужно решить срочно.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0" y="1352831"/>
              <a:ext cx="10058399" cy="1047677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316922" y="1588558"/>
              <a:ext cx="576785" cy="57622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1210630" y="1352831"/>
              <a:ext cx="8829125" cy="1080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1210630" y="1352831"/>
              <a:ext cx="8829125" cy="1080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25" tIns="114325" rIns="114325" bIns="1143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ru-RU" sz="1600" dirty="0"/>
                <a:t>Многие мои знакомые и ученики нашей школы сталкиваются с такой-же проблемой и я решил что этому миру нужен новый герой.</a:t>
              </a:r>
              <a:endParaRPr sz="1600" dirty="0"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1210630" y="2703352"/>
              <a:ext cx="8829125" cy="1080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ABFE1-8B1E-405C-8D5F-25C38D43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Цель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43602A-1D2E-4481-9D2D-C2A72291EFD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</p:spPr>
        <p:txBody>
          <a:bodyPr wrap="square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Создание платформы для онлайн программирования на языке python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Дать возможность любому человеку ей воспользоваться с любого устройства</a:t>
            </a:r>
          </a:p>
        </p:txBody>
      </p:sp>
      <p:pic>
        <p:nvPicPr>
          <p:cNvPr id="1026" name="Picture 2" descr="python™">
            <a:extLst>
              <a:ext uri="{FF2B5EF4-FFF2-40B4-BE49-F238E27FC236}">
                <a16:creationId xmlns:a16="http://schemas.microsoft.com/office/drawing/2014/main" id="{0C69E964-47E9-4F08-96A0-944560772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47950"/>
            <a:ext cx="5524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67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6C37C-5072-459B-99F9-55374F06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325694-6E9C-4DF4-9481-C6D186B0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984374"/>
          </a:xfrm>
        </p:spPr>
        <p:txBody>
          <a:bodyPr wrap="square" anchor="t"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Изучить мнение людей связанных с программированием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Изучить технологии и выбрать наилучшие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Создание бота</a:t>
            </a:r>
            <a:r>
              <a:rPr lang="en-US" dirty="0"/>
              <a:t> </a:t>
            </a:r>
            <a:r>
              <a:rPr lang="ru-RU" dirty="0"/>
              <a:t>и кода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Расширение функционала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Улучшение интерфейса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Исправление ошибок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Сбор мнения людей и внос исправлений 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sz="1900" dirty="0"/>
              <a:t>Все было полностью реализовано</a:t>
            </a:r>
            <a:r>
              <a:rPr lang="en-US" sz="1900" dirty="0"/>
              <a:t>, </a:t>
            </a:r>
            <a:r>
              <a:rPr lang="ru-RU" sz="1900" dirty="0"/>
              <a:t>все цели и задачи </a:t>
            </a:r>
            <a:r>
              <a:rPr lang="ru-RU" sz="1900" b="1" dirty="0"/>
              <a:t>выполнены</a:t>
            </a:r>
            <a:endParaRPr lang="en-US" sz="1900" b="1" dirty="0"/>
          </a:p>
          <a:p>
            <a:pPr marL="114300" indent="0">
              <a:buNone/>
            </a:pPr>
            <a:endParaRPr lang="ru-RU" dirty="0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994DDF45-F53A-4B91-97C8-A3F6BAFFC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369195"/>
              </p:ext>
            </p:extLst>
          </p:nvPr>
        </p:nvGraphicFramePr>
        <p:xfrm>
          <a:off x="8074324" y="2018580"/>
          <a:ext cx="2913811" cy="3384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15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11D2B-A48B-4013-8637-0E0B94CE0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116520"/>
          </a:xfrm>
        </p:spPr>
        <p:txBody>
          <a:bodyPr>
            <a:normAutofit fontScale="90000"/>
          </a:bodyPr>
          <a:lstStyle/>
          <a:p>
            <a:r>
              <a:rPr lang="ru-RU" dirty="0"/>
              <a:t>Актуальность и аналоги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ED7740-2594-4996-9BDE-7EE354F8A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341298"/>
            <a:ext cx="10058400" cy="2446854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Это очень актуальная тема</a:t>
            </a:r>
            <a:r>
              <a:rPr lang="en-US" dirty="0"/>
              <a:t>, </a:t>
            </a:r>
            <a:r>
              <a:rPr lang="ru-RU" dirty="0"/>
              <a:t>в данный момент количество людей интересующихся программированием растет по экспоненте</a:t>
            </a:r>
          </a:p>
          <a:p>
            <a:r>
              <a:rPr lang="ru-RU" dirty="0"/>
              <a:t>А также популярность очень активно набирают телеграмм боты под самые разные задачи</a:t>
            </a:r>
          </a:p>
          <a:p>
            <a:r>
              <a:rPr lang="ru-RU" dirty="0"/>
              <a:t>Прямые аналоги отсутствуют</a:t>
            </a:r>
            <a:r>
              <a:rPr lang="en-US" dirty="0"/>
              <a:t>, </a:t>
            </a:r>
            <a:r>
              <a:rPr lang="ru-RU" dirty="0"/>
              <a:t>идея очень нова и многообещающая</a:t>
            </a:r>
          </a:p>
          <a:p>
            <a:r>
              <a:rPr lang="ru-RU" dirty="0"/>
              <a:t>Можно сравнить бота с онлайн компиляторами кода</a:t>
            </a:r>
            <a:r>
              <a:rPr lang="en-US" dirty="0"/>
              <a:t>, </a:t>
            </a:r>
            <a:r>
              <a:rPr lang="ru-RU" dirty="0"/>
              <a:t>у них есть несколько минусов относительно бота</a:t>
            </a:r>
            <a:r>
              <a:rPr lang="en-US" dirty="0"/>
              <a:t>, </a:t>
            </a:r>
            <a:r>
              <a:rPr lang="ru-RU" dirty="0"/>
              <a:t>сложность пользования</a:t>
            </a:r>
            <a:r>
              <a:rPr lang="en-US" dirty="0"/>
              <a:t>,</a:t>
            </a:r>
            <a:r>
              <a:rPr lang="ru-RU" dirty="0"/>
              <a:t> очень ограниченный функционал</a:t>
            </a:r>
            <a:r>
              <a:rPr lang="en-US" dirty="0"/>
              <a:t>,</a:t>
            </a:r>
            <a:r>
              <a:rPr lang="ru-RU" dirty="0"/>
              <a:t> реклама</a:t>
            </a:r>
            <a:r>
              <a:rPr lang="en-US" dirty="0"/>
              <a:t>,</a:t>
            </a:r>
            <a:r>
              <a:rPr lang="ru-RU" dirty="0"/>
              <a:t> нестабильность</a:t>
            </a:r>
          </a:p>
          <a:p>
            <a:r>
              <a:rPr lang="ru-RU" dirty="0"/>
              <a:t>Также есть многие телеграмм боты для выполнения математических задач</a:t>
            </a:r>
            <a:r>
              <a:rPr lang="en-US" dirty="0"/>
              <a:t>,</a:t>
            </a:r>
            <a:r>
              <a:rPr lang="ru-RU" dirty="0"/>
              <a:t> они тоже полезны но все таки никак не </a:t>
            </a:r>
            <a:r>
              <a:rPr lang="ru-RU" dirty="0" err="1"/>
              <a:t>помагают</a:t>
            </a:r>
            <a:r>
              <a:rPr lang="ru-RU" dirty="0"/>
              <a:t> в </a:t>
            </a:r>
            <a:r>
              <a:rPr lang="ru-RU" dirty="0" err="1"/>
              <a:t>програмировании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59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ru-RU" sz="4000">
                <a:solidFill>
                  <a:srgbClr val="FFFFFF"/>
                </a:solidFill>
              </a:rPr>
              <a:t>Функционал</a:t>
            </a:r>
            <a:endParaRPr/>
          </a:p>
        </p:txBody>
      </p:sp>
      <p:cxnSp>
        <p:nvCxnSpPr>
          <p:cNvPr id="150" name="Google Shape;150;p18"/>
          <p:cNvCxnSpPr/>
          <p:nvPr/>
        </p:nvCxnSpPr>
        <p:spPr>
          <a:xfrm>
            <a:off x="723686" y="2353592"/>
            <a:ext cx="329184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643467" y="2546224"/>
            <a:ext cx="3448259" cy="334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ru-RU">
                <a:solidFill>
                  <a:srgbClr val="FFFFFF"/>
                </a:solidFill>
              </a:rPr>
              <a:t>Выполнение программ</a:t>
            </a:r>
            <a:endParaRPr/>
          </a:p>
          <a:p>
            <a:pPr marL="91440" lvl="0" indent="-1143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ru-RU">
                <a:solidFill>
                  <a:srgbClr val="FFFFFF"/>
                </a:solidFill>
              </a:rPr>
              <a:t>Реформация кода</a:t>
            </a:r>
            <a:endParaRPr/>
          </a:p>
          <a:p>
            <a:pPr marL="91440" lvl="0" indent="-1143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ru-RU">
                <a:solidFill>
                  <a:srgbClr val="FFFFFF"/>
                </a:solidFill>
              </a:rPr>
              <a:t>Сборка в файл и обратно</a:t>
            </a:r>
            <a:endParaRPr/>
          </a:p>
          <a:p>
            <a:pPr marL="91440" lvl="0" indent="-1143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ru-RU">
                <a:solidFill>
                  <a:srgbClr val="FFFFFF"/>
                </a:solidFill>
              </a:rPr>
              <a:t>Обучение программированию</a:t>
            </a:r>
            <a:endParaRPr/>
          </a:p>
          <a:p>
            <a:pPr marL="91440" lvl="0" indent="-1143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ru-RU">
                <a:solidFill>
                  <a:srgbClr val="FFFFFF"/>
                </a:solidFill>
              </a:rPr>
              <a:t>Поиск документации</a:t>
            </a:r>
            <a:endParaRPr/>
          </a:p>
          <a:p>
            <a:pPr marL="91440" lvl="0" indent="-1143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ru-RU">
                <a:solidFill>
                  <a:srgbClr val="FFFFFF"/>
                </a:solidFill>
              </a:rPr>
              <a:t>Множество других полезных возможностей</a:t>
            </a:r>
            <a:endParaRPr/>
          </a:p>
        </p:txBody>
      </p:sp>
      <p:pic>
        <p:nvPicPr>
          <p:cNvPr id="152" name="Google Shape;152;p18" descr="Изображение выглядит как текст, природа, доска объявлений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l="11685" r="26489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>
            <a:off x="5685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 sz="4400">
                <a:solidFill>
                  <a:schemeClr val="lt1"/>
                </a:solidFill>
              </a:rPr>
              <a:t>Немного подробнее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4741863" y="639763"/>
            <a:ext cx="6797675" cy="5649910"/>
            <a:chOff x="0" y="0"/>
            <a:chExt cx="6797675" cy="5649910"/>
          </a:xfrm>
        </p:grpSpPr>
        <p:cxnSp>
          <p:nvCxnSpPr>
            <p:cNvPr id="161" name="Google Shape;161;p19"/>
            <p:cNvCxnSpPr/>
            <p:nvPr/>
          </p:nvCxnSpPr>
          <p:spPr>
            <a:xfrm>
              <a:off x="0" y="0"/>
              <a:ext cx="6797675" cy="0"/>
            </a:xfrm>
            <a:prstGeom prst="straightConnector1">
              <a:avLst/>
            </a:prstGeom>
            <a:solidFill>
              <a:srgbClr val="9839B0"/>
            </a:solidFill>
            <a:ln w="15875" cap="flat" cmpd="sng">
              <a:solidFill>
                <a:srgbClr val="9839B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2" name="Google Shape;162;p19"/>
            <p:cNvSpPr/>
            <p:nvPr/>
          </p:nvSpPr>
          <p:spPr>
            <a:xfrm>
              <a:off x="0" y="0"/>
              <a:ext cx="6797675" cy="1412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0" y="0"/>
              <a:ext cx="6797675" cy="1412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Выполнение позволяет выполнить присланный код программы(python3), в программе может быть ввод, бот выполнит программу и пришлет вывод программы или опишет ошибку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9"/>
            <p:cNvCxnSpPr/>
            <p:nvPr/>
          </p:nvCxnSpPr>
          <p:spPr>
            <a:xfrm>
              <a:off x="0" y="1412478"/>
              <a:ext cx="6797675" cy="0"/>
            </a:xfrm>
            <a:prstGeom prst="straightConnector1">
              <a:avLst/>
            </a:prstGeom>
            <a:solidFill>
              <a:srgbClr val="7B4CC2"/>
            </a:solidFill>
            <a:ln w="15875" cap="flat" cmpd="sng">
              <a:solidFill>
                <a:srgbClr val="7B4C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" name="Google Shape;165;p19"/>
            <p:cNvSpPr/>
            <p:nvPr/>
          </p:nvSpPr>
          <p:spPr>
            <a:xfrm>
              <a:off x="0" y="1412477"/>
              <a:ext cx="6797675" cy="1412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0" y="1412477"/>
              <a:ext cx="6797675" cy="1412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Реформация кода – реформирует код по стандарту pep8 многие обучающие платформы и работодатели обязывают программистов писать код в этом стандарте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19"/>
            <p:cNvCxnSpPr/>
            <p:nvPr/>
          </p:nvCxnSpPr>
          <p:spPr>
            <a:xfrm>
              <a:off x="0" y="2824956"/>
              <a:ext cx="6797675" cy="0"/>
            </a:xfrm>
            <a:prstGeom prst="straightConnector1">
              <a:avLst/>
            </a:prstGeom>
            <a:solidFill>
              <a:srgbClr val="4045B4"/>
            </a:solidFill>
            <a:ln w="15875" cap="flat" cmpd="sng">
              <a:solidFill>
                <a:srgbClr val="4045B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8" name="Google Shape;168;p19"/>
            <p:cNvSpPr/>
            <p:nvPr/>
          </p:nvSpPr>
          <p:spPr>
            <a:xfrm>
              <a:off x="0" y="2824955"/>
              <a:ext cx="6797675" cy="1412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0" y="2824955"/>
              <a:ext cx="6797675" cy="1412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Обучение программированию – в боте есть специальный раздел с теорией и практикой, вы можете порешать задачи и получить за это баллы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" name="Google Shape;170;p19"/>
            <p:cNvCxnSpPr/>
            <p:nvPr/>
          </p:nvCxnSpPr>
          <p:spPr>
            <a:xfrm>
              <a:off x="0" y="4237434"/>
              <a:ext cx="6797675" cy="0"/>
            </a:xfrm>
            <a:prstGeom prst="straightConnector1">
              <a:avLst/>
            </a:prstGeom>
            <a:solidFill>
              <a:srgbClr val="4C81C2"/>
            </a:solidFill>
            <a:ln w="15875" cap="flat" cmpd="sng">
              <a:solidFill>
                <a:srgbClr val="4C81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" name="Google Shape;171;p19"/>
            <p:cNvSpPr/>
            <p:nvPr/>
          </p:nvSpPr>
          <p:spPr>
            <a:xfrm>
              <a:off x="0" y="4237433"/>
              <a:ext cx="6797675" cy="1412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0" y="4237433"/>
              <a:ext cx="6797675" cy="14124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ru-RU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Администрирование бота – админ может добавить вас в черный список за неправомерное использование или начислить вам premium, вы можете связаться с ним нажав на поддержку в меню бота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/>
          <p:nvPr/>
        </p:nvSpPr>
        <p:spPr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563499" y="701975"/>
            <a:ext cx="3215100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ru-RU" sz="3400">
                <a:solidFill>
                  <a:schemeClr val="lt1"/>
                </a:solidFill>
              </a:rPr>
              <a:t>Демонстрация</a:t>
            </a:r>
            <a:endParaRPr/>
          </a:p>
        </p:txBody>
      </p:sp>
      <p:cxnSp>
        <p:nvCxnSpPr>
          <p:cNvPr id="179" name="Google Shape;179;p20"/>
          <p:cNvCxnSpPr/>
          <p:nvPr/>
        </p:nvCxnSpPr>
        <p:spPr>
          <a:xfrm>
            <a:off x="723686" y="2538728"/>
            <a:ext cx="283464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20"/>
          <p:cNvSpPr txBox="1"/>
          <p:nvPr/>
        </p:nvSpPr>
        <p:spPr>
          <a:xfrm>
            <a:off x="626665" y="2776368"/>
            <a:ext cx="3028682" cy="348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Это пара скриншотов из бота, но лучше один раз попробовать чем сто раз увидеть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@Py_mk_bot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Введите в поиске в telegram</a:t>
            </a:r>
            <a:endParaRPr/>
          </a:p>
        </p:txBody>
      </p:sp>
      <p:pic>
        <p:nvPicPr>
          <p:cNvPr id="181" name="Google Shape;181;p20" descr="Изображение выглядит как текст, электроника, аккумулятор,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t="5037"/>
          <a:stretch/>
        </p:blipFill>
        <p:spPr>
          <a:xfrm>
            <a:off x="9040719" y="416560"/>
            <a:ext cx="3091807" cy="635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 descr="Изображение выглядит как текст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 t="4548"/>
          <a:stretch/>
        </p:blipFill>
        <p:spPr>
          <a:xfrm>
            <a:off x="6205063" y="1036322"/>
            <a:ext cx="2776182" cy="573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 descr="Изображение выглядит как текст&#10;&#10;Автоматически созданное описание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3674771" y="3037840"/>
            <a:ext cx="2473321" cy="37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200"/>
              <a:buFont typeface="Arial"/>
              <a:buNone/>
            </a:pPr>
            <a:r>
              <a:rPr lang="ru-RU"/>
              <a:t>Технологии</a:t>
            </a:r>
            <a:endParaRPr/>
          </a:p>
        </p:txBody>
      </p:sp>
      <p:cxnSp>
        <p:nvCxnSpPr>
          <p:cNvPr id="190" name="Google Shape;190;p21"/>
          <p:cNvCxnSpPr/>
          <p:nvPr/>
        </p:nvCxnSpPr>
        <p:spPr>
          <a:xfrm>
            <a:off x="1106573" y="1895846"/>
            <a:ext cx="978408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1" name="Google Shape;191;p21" descr="Нет подключения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509" y="2472903"/>
            <a:ext cx="3031484" cy="303148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4706460" y="2108201"/>
            <a:ext cx="638826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ru-RU"/>
              <a:t>Sqlalchemy вместе с Postgres для базы данных</a:t>
            </a:r>
            <a:endParaRPr/>
          </a:p>
          <a:p>
            <a:pPr marL="91440" lvl="0" indent="-1143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ru-RU"/>
              <a:t>Subprocess для выполнения программ</a:t>
            </a:r>
            <a:endParaRPr/>
          </a:p>
          <a:p>
            <a:pPr marL="91440" lvl="0" indent="-1143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ru-RU"/>
              <a:t>Googletrans, bs4, requests, fake_useragent для поиска документаций в интернете</a:t>
            </a:r>
            <a:endParaRPr/>
          </a:p>
          <a:p>
            <a:pPr marL="91440" lvl="0" indent="-1143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ru-RU"/>
              <a:t>Os для очистки от мусора</a:t>
            </a:r>
            <a:endParaRPr/>
          </a:p>
          <a:p>
            <a:pPr marL="91440" lvl="0" indent="-1143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ru-RU"/>
              <a:t>Telebot для работы самого бота</a:t>
            </a:r>
            <a:endParaRPr/>
          </a:p>
          <a:p>
            <a:pPr marL="91440" lvl="0" indent="-11430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ru-RU"/>
              <a:t>Pymorphy2 для правильности текста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9"/>
      </a:accent1>
      <a:accent2>
        <a:srgbClr val="9A3BB1"/>
      </a:accent2>
      <a:accent3>
        <a:srgbClr val="7B4DC3"/>
      </a:accent3>
      <a:accent4>
        <a:srgbClr val="4145B4"/>
      </a:accent4>
      <a:accent5>
        <a:srgbClr val="4D81C3"/>
      </a:accent5>
      <a:accent6>
        <a:srgbClr val="3BA1B1"/>
      </a:accent6>
      <a:hlink>
        <a:srgbClr val="3F63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9"/>
      </a:accent1>
      <a:accent2>
        <a:srgbClr val="9A3BB1"/>
      </a:accent2>
      <a:accent3>
        <a:srgbClr val="7B4DC3"/>
      </a:accent3>
      <a:accent4>
        <a:srgbClr val="4145B4"/>
      </a:accent4>
      <a:accent5>
        <a:srgbClr val="4D81C3"/>
      </a:accent5>
      <a:accent6>
        <a:srgbClr val="3BA1B1"/>
      </a:accent6>
      <a:hlink>
        <a:srgbClr val="3F63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466</Words>
  <Application>Microsoft Office PowerPoint</Application>
  <PresentationFormat>Широкоэкранный</PresentationFormat>
  <Paragraphs>58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RetrospectVTI</vt:lpstr>
      <vt:lpstr>RetrospectVTI</vt:lpstr>
      <vt:lpstr>Платформа для программирования на Python </vt:lpstr>
      <vt:lpstr>Проблема</vt:lpstr>
      <vt:lpstr>Цель</vt:lpstr>
      <vt:lpstr>Задачи</vt:lpstr>
      <vt:lpstr>Актуальность и аналоги</vt:lpstr>
      <vt:lpstr>Функционал</vt:lpstr>
      <vt:lpstr>Немного подробнее</vt:lpstr>
      <vt:lpstr>Демонстрация</vt:lpstr>
      <vt:lpstr>Технологии</vt:lpstr>
      <vt:lpstr>Безопасность</vt:lpstr>
      <vt:lpstr>У вас есть какие-то вопросы или пожелания для нового функционала?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Платформа для программирования на Python </dc:title>
  <dc:creator>Михаил Калашников</dc:creator>
  <cp:lastModifiedBy>Михаил Калашников</cp:lastModifiedBy>
  <cp:revision>3</cp:revision>
  <dcterms:modified xsi:type="dcterms:W3CDTF">2022-04-25T11:59:53Z</dcterms:modified>
</cp:coreProperties>
</file>