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3622-CF9C-6AFB-A0C0-DC02DAA5A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841" y="821633"/>
            <a:ext cx="8825658" cy="2159489"/>
          </a:xfrm>
        </p:spPr>
        <p:txBody>
          <a:bodyPr/>
          <a:lstStyle/>
          <a:p>
            <a:r>
              <a:rPr lang="en-US" dirty="0"/>
              <a:t>Football player’s prices</a:t>
            </a:r>
            <a:br>
              <a:rPr lang="en-US" dirty="0"/>
            </a:br>
            <a:r>
              <a:rPr lang="en-US" sz="1800" dirty="0"/>
              <a:t>By Michael Kapelovich and Ilan Poliakov</a:t>
            </a:r>
            <a:endParaRPr lang="ru-RU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F8A52-8CB3-60DA-3BB5-A86AC42A5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7164" y="4081641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he-IL" sz="2800" dirty="0">
                <a:solidFill>
                  <a:schemeClr val="bg1"/>
                </a:solidFill>
              </a:rPr>
              <a:t>מבוא למדעי הנתונים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פרוייקט סיום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4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3622-CF9C-6AFB-A0C0-DC02DAA5A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0702" y="606287"/>
            <a:ext cx="2045446" cy="754757"/>
          </a:xfrm>
        </p:spPr>
        <p:txBody>
          <a:bodyPr/>
          <a:lstStyle/>
          <a:p>
            <a:r>
              <a:rPr lang="he-IL" dirty="0"/>
              <a:t>הקדמה</a:t>
            </a:r>
            <a:endParaRPr lang="ru-RU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F8A52-8CB3-60DA-3BB5-A86AC42A5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678" y="1649895"/>
            <a:ext cx="5160436" cy="4601817"/>
          </a:xfrm>
        </p:spPr>
        <p:txBody>
          <a:bodyPr>
            <a:noAutofit/>
          </a:bodyPr>
          <a:lstStyle/>
          <a:p>
            <a:pPr marL="457200" indent="-457200" algn="r" rtl="1">
              <a:buFontTx/>
              <a:buChar char="-"/>
            </a:pPr>
            <a:r>
              <a:rPr lang="he-IL" sz="2800" b="0" i="0" dirty="0">
                <a:solidFill>
                  <a:schemeClr val="bg1"/>
                </a:solidFill>
                <a:effectLst/>
                <a:latin typeface="Google Sans"/>
              </a:rPr>
              <a:t>הכדורגל נחשב לספורט הפופולרי ביותר בעולם</a:t>
            </a:r>
          </a:p>
          <a:p>
            <a:pPr marL="457200" indent="-457200" algn="r" rtl="1">
              <a:buFontTx/>
              <a:buChar char="-"/>
            </a:pPr>
            <a:endParaRPr lang="he-IL" sz="2800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marL="457200" indent="-457200" algn="r" rtl="1">
              <a:buFontTx/>
              <a:buChar char="-"/>
            </a:pPr>
            <a:r>
              <a:rPr lang="he-IL" sz="2800" dirty="0">
                <a:solidFill>
                  <a:schemeClr val="bg1"/>
                </a:solidFill>
                <a:latin typeface="Google Sans"/>
              </a:rPr>
              <a:t>ברשת אינטרנט יש המון </a:t>
            </a:r>
            <a:r>
              <a:rPr lang="he-IL" sz="2800" b="0" i="0" dirty="0">
                <a:solidFill>
                  <a:schemeClr val="bg1"/>
                </a:solidFill>
                <a:effectLst/>
                <a:latin typeface="Google Sans"/>
              </a:rPr>
              <a:t>הסטטיסטיק</a:t>
            </a:r>
            <a:r>
              <a:rPr lang="he-IL" sz="2800" dirty="0">
                <a:solidFill>
                  <a:schemeClr val="bg1"/>
                </a:solidFill>
                <a:latin typeface="Google Sans"/>
              </a:rPr>
              <a:t>ה על כל שחקן, קבוצה או נבחרת</a:t>
            </a:r>
          </a:p>
          <a:p>
            <a:pPr marL="457200" indent="-457200" algn="r" rtl="1">
              <a:buFontTx/>
              <a:buChar char="-"/>
            </a:pPr>
            <a:endParaRPr lang="he-IL" sz="2800" dirty="0">
              <a:solidFill>
                <a:schemeClr val="bg1"/>
              </a:solidFill>
              <a:latin typeface="Google Sans"/>
            </a:endParaRPr>
          </a:p>
          <a:p>
            <a:pPr marL="457200" indent="-457200" algn="r" rtl="1">
              <a:buFontTx/>
              <a:buChar char="-"/>
            </a:pPr>
            <a:r>
              <a:rPr lang="he-IL" sz="2800" dirty="0">
                <a:solidFill>
                  <a:schemeClr val="bg1"/>
                </a:solidFill>
                <a:latin typeface="Google Sans"/>
              </a:rPr>
              <a:t>מה משפיע על המחיר של השחקן?</a:t>
            </a:r>
            <a:endParaRPr lang="he-IL" sz="2800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marL="457200" indent="-457200" algn="l" rtl="1">
              <a:buFontTx/>
              <a:buChar char="-"/>
            </a:pPr>
            <a:endParaRPr lang="he-IL" sz="2800" dirty="0">
              <a:solidFill>
                <a:schemeClr val="bg1"/>
              </a:solidFill>
              <a:latin typeface="Google Sans"/>
            </a:endParaRPr>
          </a:p>
          <a:p>
            <a:pPr marL="457200" indent="-457200" algn="r" rtl="1">
              <a:buFontTx/>
              <a:buChar char="-"/>
            </a:pPr>
            <a:endParaRPr lang="he-IL" sz="2800" dirty="0">
              <a:solidFill>
                <a:schemeClr val="bg1"/>
              </a:solidFill>
              <a:latin typeface="Google Sans"/>
            </a:endParaRPr>
          </a:p>
          <a:p>
            <a:pPr marL="457200" indent="-457200" algn="l" rtl="1">
              <a:buFontTx/>
              <a:buChar char="-"/>
            </a:pPr>
            <a:endParaRPr lang="he-IL" sz="2800" b="0" i="0" dirty="0">
              <a:solidFill>
                <a:schemeClr val="bg1"/>
              </a:solidFill>
              <a:effectLst/>
              <a:latin typeface="Google Sans"/>
            </a:endParaRPr>
          </a:p>
          <a:p>
            <a:pPr algn="l" rtl="1"/>
            <a:r>
              <a:rPr lang="he-IL" sz="2800" b="0" i="0" dirty="0">
                <a:solidFill>
                  <a:schemeClr val="bg1"/>
                </a:solidFill>
                <a:effectLst/>
                <a:latin typeface="Google Sans"/>
              </a:rPr>
              <a:t> </a:t>
            </a:r>
            <a:endParaRPr lang="he-IL" sz="2800" dirty="0"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8E69419-A410-B2E8-0530-28117D3ED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622852" y="606287"/>
            <a:ext cx="5692840" cy="32022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EA3F17-1AC5-271F-6BB4-47FF0881F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5" t="24863" r="6047" b="1145"/>
          <a:stretch/>
        </p:blipFill>
        <p:spPr>
          <a:xfrm>
            <a:off x="610886" y="3808510"/>
            <a:ext cx="5704806" cy="244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5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3622-CF9C-6AFB-A0C0-DC02DAA5A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5093" y="921012"/>
            <a:ext cx="3953759" cy="861420"/>
          </a:xfrm>
        </p:spPr>
        <p:txBody>
          <a:bodyPr/>
          <a:lstStyle/>
          <a:p>
            <a:r>
              <a:rPr lang="he-IL" dirty="0"/>
              <a:t>מקורות הנתונים</a:t>
            </a:r>
            <a:endParaRPr lang="ru-RU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F8A52-8CB3-60DA-3BB5-A86AC42A5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382049"/>
            <a:ext cx="5524569" cy="3124229"/>
          </a:xfrm>
        </p:spPr>
        <p:txBody>
          <a:bodyPr>
            <a:noAutofit/>
          </a:bodyPr>
          <a:lstStyle/>
          <a:p>
            <a:pPr algn="r" rtl="1"/>
            <a:r>
              <a:rPr lang="he-IL" sz="2000" dirty="0">
                <a:solidFill>
                  <a:schemeClr val="bg1"/>
                </a:solidFill>
              </a:rPr>
              <a:t>- </a:t>
            </a:r>
            <a:r>
              <a:rPr lang="en-US" sz="2000" dirty="0">
                <a:solidFill>
                  <a:schemeClr val="bg1"/>
                </a:solidFill>
              </a:rPr>
              <a:t>www.footballtransfers.com</a:t>
            </a:r>
            <a:endParaRPr lang="he-IL" sz="2000" dirty="0">
              <a:solidFill>
                <a:schemeClr val="bg1"/>
              </a:solidFill>
            </a:endParaRPr>
          </a:p>
          <a:p>
            <a:pPr algn="r" rtl="1"/>
            <a:endParaRPr lang="he-IL" sz="2000" dirty="0">
              <a:solidFill>
                <a:schemeClr val="bg1"/>
              </a:solidFill>
            </a:endParaRPr>
          </a:p>
          <a:p>
            <a:pPr algn="r" rtl="1"/>
            <a:endParaRPr lang="he-IL" sz="2000" dirty="0">
              <a:solidFill>
                <a:schemeClr val="bg1"/>
              </a:solidFill>
            </a:endParaRPr>
          </a:p>
          <a:p>
            <a:pPr algn="r" rtl="1"/>
            <a:br>
              <a:rPr lang="en-US" sz="2000" dirty="0">
                <a:solidFill>
                  <a:schemeClr val="bg1"/>
                </a:solidFill>
              </a:rPr>
            </a:br>
            <a:r>
              <a:rPr lang="he-IL" sz="2000" dirty="0">
                <a:solidFill>
                  <a:schemeClr val="bg1"/>
                </a:solidFill>
              </a:rPr>
              <a:t>- בעזרת </a:t>
            </a:r>
            <a:r>
              <a:rPr lang="en-US" sz="2000" dirty="0">
                <a:solidFill>
                  <a:schemeClr val="bg1"/>
                </a:solidFill>
              </a:rPr>
              <a:t>Crawling </a:t>
            </a:r>
            <a:r>
              <a:rPr lang="he-IL" sz="2000" dirty="0">
                <a:solidFill>
                  <a:schemeClr val="bg1"/>
                </a:solidFill>
              </a:rPr>
              <a:t> מחלצים את המידע עבור כל שחקן</a:t>
            </a:r>
            <a:br>
              <a:rPr lang="en-US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E5E47-016B-BD1F-DA7D-788C11304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9" y="2431334"/>
            <a:ext cx="5207000" cy="3338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E19DF2-1AF4-B33C-DD3A-0AA8EC76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59" y="1507668"/>
            <a:ext cx="5226050" cy="92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5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3622-CF9C-6AFB-A0C0-DC02DAA5A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164" y="407504"/>
            <a:ext cx="8825658" cy="973418"/>
          </a:xfrm>
        </p:spPr>
        <p:txBody>
          <a:bodyPr/>
          <a:lstStyle/>
          <a:p>
            <a:r>
              <a:rPr lang="he-IL" dirty="0"/>
              <a:t>דוגמא לעמוד באתר עבור שחקן 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5E3AE1-7105-BFE8-706E-F1EE00C9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78" y="1380922"/>
            <a:ext cx="7163168" cy="4540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7DBEFD-4095-5D7D-BC35-BA8ACE8FC1AD}"/>
              </a:ext>
            </a:extLst>
          </p:cNvPr>
          <p:cNvSpPr txBox="1"/>
          <p:nvPr/>
        </p:nvSpPr>
        <p:spPr>
          <a:xfrm>
            <a:off x="8271311" y="2046228"/>
            <a:ext cx="3150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solidFill>
                  <a:schemeClr val="bg1"/>
                </a:solidFill>
              </a:rPr>
              <a:t>בתוך האתר חלצנו את הנתונים פר כל  שחקן משני עמודים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עשינו זאת בעזרת </a:t>
            </a:r>
            <a:r>
              <a:rPr lang="en-US" dirty="0">
                <a:solidFill>
                  <a:schemeClr val="bg1"/>
                </a:solidFill>
              </a:rPr>
              <a:t>Selenium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7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3622-CF9C-6AFB-A0C0-DC02DAA5A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164" y="407504"/>
            <a:ext cx="8825658" cy="973418"/>
          </a:xfrm>
        </p:spPr>
        <p:txBody>
          <a:bodyPr/>
          <a:lstStyle/>
          <a:p>
            <a:r>
              <a:rPr lang="he-IL" dirty="0"/>
              <a:t>דוגמא לעמוד באתר עבור שחקן 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43FCE4-F815-FFE7-F82D-25D7A3A52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669" y="1380922"/>
            <a:ext cx="6529508" cy="4717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BAFB56-3EFA-19B6-CD3F-EFAFB22DE689}"/>
              </a:ext>
            </a:extLst>
          </p:cNvPr>
          <p:cNvSpPr txBox="1"/>
          <p:nvPr/>
        </p:nvSpPr>
        <p:spPr>
          <a:xfrm>
            <a:off x="742337" y="2169673"/>
            <a:ext cx="36308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solidFill>
                  <a:schemeClr val="bg1"/>
                </a:solidFill>
              </a:rPr>
              <a:t>מעמוד השני חילצנו את רוב הנתונים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הסטטיסטים עבור שחקנים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* לקחנו רק את העונה הנוכחית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048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{29FA6D62-85B2-4848-A04A-B1CD0EE66A28}tf02900722</Template>
  <TotalTime>1899</TotalTime>
  <Words>106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Google Sans</vt:lpstr>
      <vt:lpstr>Wingdings 3</vt:lpstr>
      <vt:lpstr>Ion Boardroom</vt:lpstr>
      <vt:lpstr>Football player’s prices By Michael Kapelovich and Ilan Poliakov</vt:lpstr>
      <vt:lpstr>הקדמה</vt:lpstr>
      <vt:lpstr>מקורות הנתונים</vt:lpstr>
      <vt:lpstr>דוגמא לעמוד באתר עבור שחקן </vt:lpstr>
      <vt:lpstr>דוגמא לעמוד באתר עבור שחקן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player’s prices By Michael Kapelovich and Ilan Poliakov</dc:title>
  <dc:creator>Misha Kapelovich</dc:creator>
  <cp:lastModifiedBy>Misha Kapelovich</cp:lastModifiedBy>
  <cp:revision>1</cp:revision>
  <dcterms:created xsi:type="dcterms:W3CDTF">2023-06-17T13:31:52Z</dcterms:created>
  <dcterms:modified xsi:type="dcterms:W3CDTF">2023-06-18T21:11:33Z</dcterms:modified>
</cp:coreProperties>
</file>