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8"/>
  </p:normalViewPr>
  <p:slideViewPr>
    <p:cSldViewPr snapToGrid="0" snapToObjects="1">
      <p:cViewPr>
        <p:scale>
          <a:sx n="122" d="100"/>
          <a:sy n="122" d="100"/>
        </p:scale>
        <p:origin x="6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A4E39-47C7-394C-8B4B-4C6D937A483E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2E3B-A8A3-9742-ACA0-5ED65014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3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82E3B-A8A3-9742-ACA0-5ED65014B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6204-AC02-7D4A-8227-7DB555540350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B3CC-6B98-4B46-98C2-119DA89C3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5078" y="3949148"/>
            <a:ext cx="401174" cy="4050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183775" y="2755071"/>
            <a:ext cx="110488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dirty="0" smtClean="0"/>
              <a:t>L S T M</a:t>
            </a:r>
          </a:p>
          <a:p>
            <a:pPr algn="ctr">
              <a:lnSpc>
                <a:spcPct val="85000"/>
              </a:lnSpc>
            </a:pPr>
            <a:r>
              <a:rPr lang="en-US" sz="1000" dirty="0" smtClean="0"/>
              <a:t>16 x 64 x 256</a:t>
            </a:r>
            <a:endParaRPr lang="en-US" sz="1000" dirty="0"/>
          </a:p>
        </p:txBody>
      </p:sp>
      <p:cxnSp>
        <p:nvCxnSpPr>
          <p:cNvPr id="12" name="Straight Arrow Connector 11"/>
          <p:cNvCxnSpPr>
            <a:stCxn id="4" idx="0"/>
            <a:endCxn id="7" idx="1"/>
          </p:cNvCxnSpPr>
          <p:nvPr/>
        </p:nvCxnSpPr>
        <p:spPr>
          <a:xfrm flipV="1">
            <a:off x="3725665" y="3511827"/>
            <a:ext cx="10555" cy="43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38869" y="3942524"/>
            <a:ext cx="401174" cy="4050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197566" y="2748447"/>
            <a:ext cx="110488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dirty="0" smtClean="0"/>
              <a:t>L S T M</a:t>
            </a:r>
          </a:p>
          <a:p>
            <a:pPr algn="ctr">
              <a:lnSpc>
                <a:spcPct val="85000"/>
              </a:lnSpc>
            </a:pPr>
            <a:r>
              <a:rPr lang="en-US" sz="1000" dirty="0" smtClean="0"/>
              <a:t>16 x 64 x 256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>
          <a:xfrm flipH="1" flipV="1">
            <a:off x="4746598" y="3505203"/>
            <a:ext cx="3411" cy="43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2420" y="3942524"/>
            <a:ext cx="401174" cy="4050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201117" y="2748447"/>
            <a:ext cx="1104888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dirty="0" smtClean="0"/>
              <a:t>L S T M</a:t>
            </a:r>
          </a:p>
          <a:p>
            <a:pPr algn="ctr">
              <a:lnSpc>
                <a:spcPct val="85000"/>
              </a:lnSpc>
            </a:pPr>
            <a:r>
              <a:rPr lang="en-US" sz="1000" dirty="0" smtClean="0"/>
              <a:t>16 x 64 x 256</a:t>
            </a:r>
            <a:endParaRPr lang="en-US" sz="1000" dirty="0"/>
          </a:p>
        </p:txBody>
      </p:sp>
      <p:cxnSp>
        <p:nvCxnSpPr>
          <p:cNvPr id="34" name="Straight Arrow Connector 33"/>
          <p:cNvCxnSpPr>
            <a:stCxn id="34" idx="0"/>
          </p:cNvCxnSpPr>
          <p:nvPr/>
        </p:nvCxnSpPr>
        <p:spPr>
          <a:xfrm flipH="1" flipV="1">
            <a:off x="5750149" y="3505203"/>
            <a:ext cx="3411" cy="437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30" idx="0"/>
          </p:cNvCxnSpPr>
          <p:nvPr/>
        </p:nvCxnSpPr>
        <p:spPr>
          <a:xfrm flipV="1">
            <a:off x="3940531" y="2952759"/>
            <a:ext cx="605168" cy="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2"/>
            <a:endCxn id="33" idx="0"/>
          </p:cNvCxnSpPr>
          <p:nvPr/>
        </p:nvCxnSpPr>
        <p:spPr>
          <a:xfrm>
            <a:off x="4954322" y="2952759"/>
            <a:ext cx="594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1907" y="1555537"/>
            <a:ext cx="422280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537163" y="1560995"/>
            <a:ext cx="422280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42420" y="1555538"/>
            <a:ext cx="422280" cy="40862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7" idx="3"/>
            <a:endCxn id="39" idx="2"/>
          </p:cNvCxnSpPr>
          <p:nvPr/>
        </p:nvCxnSpPr>
        <p:spPr>
          <a:xfrm flipV="1">
            <a:off x="3736220" y="1964160"/>
            <a:ext cx="6827" cy="44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  <a:endCxn id="40" idx="2"/>
          </p:cNvCxnSpPr>
          <p:nvPr/>
        </p:nvCxnSpPr>
        <p:spPr>
          <a:xfrm flipH="1" flipV="1">
            <a:off x="4748303" y="1969618"/>
            <a:ext cx="1708" cy="430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3"/>
            <a:endCxn id="41" idx="2"/>
          </p:cNvCxnSpPr>
          <p:nvPr/>
        </p:nvCxnSpPr>
        <p:spPr>
          <a:xfrm flipH="1" flipV="1">
            <a:off x="5753560" y="1964161"/>
            <a:ext cx="2" cy="43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80158" y="2128862"/>
            <a:ext cx="3405351" cy="1650124"/>
          </a:xfrm>
          <a:prstGeom prst="roundRect">
            <a:avLst/>
          </a:prstGeom>
          <a:noFill/>
          <a:ln w="101600">
            <a:solidFill>
              <a:schemeClr val="bg1"/>
            </a:solidFill>
          </a:ln>
        </p:spPr>
        <p:txBody>
          <a:bodyPr vert="vert270" wrap="square" rtlCol="0" anchor="t" anchorCtr="0">
            <a:noAutofit/>
          </a:bodyPr>
          <a:lstStyle/>
          <a:p>
            <a:pPr algn="ctr"/>
            <a:r>
              <a:rPr lang="en-US" dirty="0" smtClean="0"/>
              <a:t>Embedding</a:t>
            </a:r>
          </a:p>
          <a:p>
            <a:pPr algn="ctr"/>
            <a:r>
              <a:rPr lang="en-US" sz="1000" dirty="0" smtClean="0"/>
              <a:t>16 x 64 x 512 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2780157" y="2139780"/>
            <a:ext cx="3405351" cy="16501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 anchor="t" anchorCtr="0">
            <a:noAutofit/>
          </a:bodyPr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86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40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Alexander Karr</dc:creator>
  <cp:lastModifiedBy>Michael Alexander Karr</cp:lastModifiedBy>
  <cp:revision>9</cp:revision>
  <dcterms:created xsi:type="dcterms:W3CDTF">2017-12-03T18:54:31Z</dcterms:created>
  <dcterms:modified xsi:type="dcterms:W3CDTF">2017-12-04T21:04:57Z</dcterms:modified>
</cp:coreProperties>
</file>