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8"/>
  </p:normalViewPr>
  <p:slideViewPr>
    <p:cSldViewPr snapToGrid="0" snapToObjects="1">
      <p:cViewPr>
        <p:scale>
          <a:sx n="122" d="100"/>
          <a:sy n="122" d="100"/>
        </p:scale>
        <p:origin x="144" y="-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6204-AC02-7D4A-8227-7DB55554035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B3CC-6B98-4B46-98C2-119DA89C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0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6204-AC02-7D4A-8227-7DB55554035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B3CC-6B98-4B46-98C2-119DA89C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6204-AC02-7D4A-8227-7DB55554035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B3CC-6B98-4B46-98C2-119DA89C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6204-AC02-7D4A-8227-7DB55554035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B3CC-6B98-4B46-98C2-119DA89C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7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6204-AC02-7D4A-8227-7DB55554035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B3CC-6B98-4B46-98C2-119DA89C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5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6204-AC02-7D4A-8227-7DB55554035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B3CC-6B98-4B46-98C2-119DA89C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6204-AC02-7D4A-8227-7DB55554035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B3CC-6B98-4B46-98C2-119DA89C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6204-AC02-7D4A-8227-7DB55554035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B3CC-6B98-4B46-98C2-119DA89C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6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6204-AC02-7D4A-8227-7DB55554035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B3CC-6B98-4B46-98C2-119DA89C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2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6204-AC02-7D4A-8227-7DB55554035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B3CC-6B98-4B46-98C2-119DA89C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0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6204-AC02-7D4A-8227-7DB55554035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B3CC-6B98-4B46-98C2-119DA89C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7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46204-AC02-7D4A-8227-7DB55554035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B3CC-6B98-4B46-98C2-119DA89C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1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25078" y="3949148"/>
            <a:ext cx="401174" cy="40505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3183775" y="2755071"/>
            <a:ext cx="1104888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L S T M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0"/>
            <a:endCxn id="7" idx="1"/>
          </p:cNvCxnSpPr>
          <p:nvPr/>
        </p:nvCxnSpPr>
        <p:spPr>
          <a:xfrm flipV="1">
            <a:off x="3725665" y="3511827"/>
            <a:ext cx="10555" cy="437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38869" y="3942524"/>
            <a:ext cx="401174" cy="40505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4197566" y="2748447"/>
            <a:ext cx="1104888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L S T M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31" idx="0"/>
          </p:cNvCxnSpPr>
          <p:nvPr/>
        </p:nvCxnSpPr>
        <p:spPr>
          <a:xfrm flipH="1" flipV="1">
            <a:off x="4746598" y="3505203"/>
            <a:ext cx="3411" cy="437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42420" y="3942524"/>
            <a:ext cx="401174" cy="40505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5201117" y="2748447"/>
            <a:ext cx="1104888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L S T M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4" idx="0"/>
          </p:cNvCxnSpPr>
          <p:nvPr/>
        </p:nvCxnSpPr>
        <p:spPr>
          <a:xfrm flipH="1" flipV="1">
            <a:off x="5750149" y="3505203"/>
            <a:ext cx="3411" cy="437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2"/>
            <a:endCxn id="30" idx="0"/>
          </p:cNvCxnSpPr>
          <p:nvPr/>
        </p:nvCxnSpPr>
        <p:spPr>
          <a:xfrm flipV="1">
            <a:off x="3940531" y="2952759"/>
            <a:ext cx="605168" cy="6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2"/>
            <a:endCxn id="33" idx="0"/>
          </p:cNvCxnSpPr>
          <p:nvPr/>
        </p:nvCxnSpPr>
        <p:spPr>
          <a:xfrm>
            <a:off x="4954322" y="2952759"/>
            <a:ext cx="5949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31907" y="1555537"/>
            <a:ext cx="422280" cy="40862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537163" y="1560995"/>
            <a:ext cx="422280" cy="40862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542420" y="1555538"/>
            <a:ext cx="422280" cy="40862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7" idx="3"/>
            <a:endCxn id="39" idx="2"/>
          </p:cNvCxnSpPr>
          <p:nvPr/>
        </p:nvCxnSpPr>
        <p:spPr>
          <a:xfrm flipV="1">
            <a:off x="3736220" y="1964160"/>
            <a:ext cx="6827" cy="442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3"/>
            <a:endCxn id="40" idx="2"/>
          </p:cNvCxnSpPr>
          <p:nvPr/>
        </p:nvCxnSpPr>
        <p:spPr>
          <a:xfrm flipH="1" flipV="1">
            <a:off x="4748303" y="1969618"/>
            <a:ext cx="1708" cy="430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3"/>
            <a:endCxn id="41" idx="2"/>
          </p:cNvCxnSpPr>
          <p:nvPr/>
        </p:nvCxnSpPr>
        <p:spPr>
          <a:xfrm flipH="1" flipV="1">
            <a:off x="5753560" y="1964161"/>
            <a:ext cx="2" cy="436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95751" y="2133600"/>
            <a:ext cx="3405351" cy="1650124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txBody>
          <a:bodyPr vert="vert270" wrap="square" rtlCol="0" anchor="t" anchorCtr="0">
            <a:noAutofit/>
          </a:bodyPr>
          <a:lstStyle/>
          <a:p>
            <a:pPr algn="ctr"/>
            <a:r>
              <a:rPr lang="en-US" dirty="0" smtClean="0"/>
              <a:t>Embedding</a:t>
            </a:r>
          </a:p>
          <a:p>
            <a:pPr algn="ctr"/>
            <a:r>
              <a:rPr lang="en-US" sz="1000" dirty="0" err="1" smtClean="0"/>
              <a:t>vocab_size</a:t>
            </a:r>
            <a:r>
              <a:rPr lang="en-US" sz="1000" dirty="0" smtClean="0"/>
              <a:t> x 512 x (16, 64) 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2834487" y="2139057"/>
            <a:ext cx="3405351" cy="16501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vert="vert270" wrap="square" rtlCol="0" anchor="t" anchorCtr="0">
            <a:noAutofit/>
          </a:bodyPr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869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28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Alexander Karr</dc:creator>
  <cp:lastModifiedBy>Michael Alexander Karr</cp:lastModifiedBy>
  <cp:revision>5</cp:revision>
  <dcterms:created xsi:type="dcterms:W3CDTF">2017-12-03T18:54:31Z</dcterms:created>
  <dcterms:modified xsi:type="dcterms:W3CDTF">2017-12-04T00:26:19Z</dcterms:modified>
</cp:coreProperties>
</file>