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1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9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4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5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Analysis of UAP Sightings for Report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Michael Kennedy | Complex Data Analytics | March 12,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scraped from NUFORC (2023-2025)</a:t>
            </a:r>
            <a:r>
              <a:rPr lang="en-US" dirty="0"/>
              <a:t> (Using Chrome Driver)</a:t>
            </a:r>
          </a:p>
          <a:p>
            <a:pPr lvl="1"/>
            <a:r>
              <a:rPr lang="en-US" dirty="0"/>
              <a:t>National UFO Reporting Center</a:t>
            </a:r>
            <a:endParaRPr dirty="0"/>
          </a:p>
          <a:p>
            <a:r>
              <a:rPr dirty="0"/>
              <a:t>- Analyzed reports using text mining &amp; sentiment analysis</a:t>
            </a:r>
            <a:endParaRPr lang="en-US" dirty="0"/>
          </a:p>
          <a:p>
            <a:pPr lvl="1"/>
            <a:r>
              <a:rPr lang="en-US" dirty="0"/>
              <a:t>Bert SA, TF-IDF, Lemma</a:t>
            </a:r>
            <a:endParaRPr dirty="0"/>
          </a:p>
          <a:p>
            <a:r>
              <a:rPr dirty="0"/>
              <a:t>- Classified reports into UFO, Drone, or Not </a:t>
            </a:r>
            <a:r>
              <a:t>an Aircraft</a:t>
            </a:r>
            <a:r>
              <a:rPr lang="en-US"/>
              <a:t> (y)</a:t>
            </a:r>
            <a:endParaRPr lang="en-US" dirty="0"/>
          </a:p>
          <a:p>
            <a:pPr lvl="1"/>
            <a:r>
              <a:rPr lang="en-US" dirty="0"/>
              <a:t>Use summary reports and text-mining to predict a reports classification report</a:t>
            </a:r>
          </a:p>
          <a:p>
            <a:pPr lvl="1"/>
            <a:r>
              <a:rPr lang="en-US" dirty="0"/>
              <a:t>Importance: increase in UAP activity and deregulated FAA reports puts air traffic control data in jeopardy</a:t>
            </a:r>
            <a:endParaRPr dirty="0"/>
          </a:p>
          <a:p>
            <a:r>
              <a:rPr dirty="0"/>
              <a:t>- Built a predictive model using logistic regression</a:t>
            </a:r>
            <a:r>
              <a:rPr lang="en-US" dirty="0"/>
              <a:t> based on location, sentiment stars, sentiment confidence score, location, and time.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overall sentiment from these reports? </a:t>
            </a:r>
          </a:p>
          <a:p>
            <a:r>
              <a:rPr lang="en-US" dirty="0"/>
              <a:t>Where do UFO’s most commonly appear? </a:t>
            </a:r>
          </a:p>
          <a:p>
            <a:r>
              <a:rPr lang="en-US" dirty="0"/>
              <a:t>When do UFO’s most commonly Appear?</a:t>
            </a:r>
          </a:p>
          <a:p>
            <a:r>
              <a:rPr lang="en-US" dirty="0"/>
              <a:t>Can reports from the public help us identify what aerial phenomenon is occurring?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AE49-75C2-1986-D61E-2112C8DDD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466" y="664822"/>
            <a:ext cx="5367169" cy="881589"/>
          </a:xfrm>
        </p:spPr>
        <p:txBody>
          <a:bodyPr>
            <a:normAutofit/>
          </a:bodyPr>
          <a:lstStyle/>
          <a:p>
            <a:r>
              <a:rPr lang="en-US" sz="1800" dirty="0"/>
              <a:t>For The Beginning Data Analysis we Created Visuals to determine popular places, times, and shapes people have reported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C6A14-579D-CB83-1FD3-48AECBA2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68" y="3903462"/>
            <a:ext cx="3640655" cy="2174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C7672-8349-E884-6F64-B0B06FB5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83" y="3630706"/>
            <a:ext cx="4227832" cy="2477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4C40E-D755-480E-03E9-876D29303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87" y="1589907"/>
            <a:ext cx="3292147" cy="1901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082E-45E8-7ABF-B75B-12FE4879A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553" y="1589907"/>
            <a:ext cx="3137648" cy="19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2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95FF-4AF0-3D61-ABED-63D23E98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90" y="719284"/>
            <a:ext cx="6927028" cy="865361"/>
          </a:xfrm>
        </p:spPr>
        <p:txBody>
          <a:bodyPr/>
          <a:lstStyle/>
          <a:p>
            <a:r>
              <a:rPr lang="en-US" dirty="0"/>
              <a:t>Most Common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36D44-5EA0-4554-F450-65FD2088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1" y="2445573"/>
            <a:ext cx="4200300" cy="2153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A5ACC-BEA7-ECEE-0727-2371C12E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92" y="2436608"/>
            <a:ext cx="4008905" cy="23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9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Used BERT-based sentiment analysis</a:t>
            </a:r>
          </a:p>
          <a:p>
            <a:r>
              <a:rPr dirty="0"/>
              <a:t>- Sentiment scores ranged from 1-5 stars</a:t>
            </a:r>
            <a:r>
              <a:rPr lang="en-US" dirty="0"/>
              <a:t> (As well as confidence in those scores</a:t>
            </a:r>
            <a:endParaRPr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A7D19-F7E4-3473-FFBD-ABA42C2E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11" y="3352800"/>
            <a:ext cx="3889562" cy="2745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FA2C6-EA53-15D1-CE06-F51DEBB4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095" y="3352800"/>
            <a:ext cx="3861071" cy="2695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Model: Logistic Regression</a:t>
            </a:r>
          </a:p>
          <a:p>
            <a:r>
              <a:rPr dirty="0"/>
              <a:t>- Accuracy: </a:t>
            </a:r>
            <a:r>
              <a:rPr lang="en-US" dirty="0"/>
              <a:t> 79</a:t>
            </a:r>
            <a:r>
              <a:rPr dirty="0"/>
              <a:t>.</a:t>
            </a:r>
            <a:r>
              <a:rPr lang="en-US" dirty="0"/>
              <a:t>4</a:t>
            </a:r>
            <a:r>
              <a:rPr dirty="0"/>
              <a:t>%</a:t>
            </a:r>
          </a:p>
          <a:p>
            <a:r>
              <a:rPr dirty="0"/>
              <a:t>- Features: Summary (TF-IDF), Location, Time of Day, Sentiment</a:t>
            </a:r>
          </a:p>
          <a:p>
            <a:r>
              <a:rPr dirty="0"/>
              <a:t>- Strong classification of drones, but some misclassification of Not an Aircraft</a:t>
            </a:r>
          </a:p>
          <a:p>
            <a:r>
              <a:rPr lang="en-US" dirty="0"/>
              <a:t>Overall Distribution of Each Report Type: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98C84-8A76-1358-57E7-5B07E730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326" y="3668960"/>
            <a:ext cx="3344956" cy="2404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Text mining and sentiment analysis </a:t>
            </a:r>
            <a:r>
              <a:rPr lang="en-US" dirty="0"/>
              <a:t>have an ability to classify these reports but need significant improvement</a:t>
            </a:r>
          </a:p>
          <a:p>
            <a:r>
              <a:rPr dirty="0"/>
              <a:t>- Most reports were classified as UFOs</a:t>
            </a:r>
            <a:r>
              <a:rPr lang="en-US" dirty="0"/>
              <a:t>, classification of Drones was trickier</a:t>
            </a:r>
            <a:endParaRPr dirty="0"/>
          </a:p>
          <a:p>
            <a:r>
              <a:rPr dirty="0"/>
              <a:t>- Sentiment trends: Higher skepticism linked to Not an Aircraft</a:t>
            </a:r>
            <a:r>
              <a:rPr lang="en-US" dirty="0"/>
              <a:t> vs UAP</a:t>
            </a:r>
          </a:p>
          <a:p>
            <a:pPr lvl="1"/>
            <a:r>
              <a:rPr lang="en-US" dirty="0"/>
              <a:t>people reporting under Not an Aircraft or </a:t>
            </a:r>
            <a:r>
              <a:rPr lang="en-US" dirty="0" err="1"/>
              <a:t>uap</a:t>
            </a:r>
            <a:r>
              <a:rPr lang="en-US" dirty="0"/>
              <a:t> related are already skeptical</a:t>
            </a:r>
            <a:endParaRPr dirty="0"/>
          </a:p>
          <a:p>
            <a:r>
              <a:rPr dirty="0"/>
              <a:t>- Future work: Incorporate weather, </a:t>
            </a:r>
            <a:r>
              <a:rPr lang="en-US" dirty="0"/>
              <a:t>media analysis</a:t>
            </a:r>
            <a:r>
              <a:rPr dirty="0"/>
              <a:t>, flight tracking</a:t>
            </a:r>
            <a:r>
              <a:rPr lang="en-US" dirty="0"/>
              <a:t>, a wider dataset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Location, Time, Sentiment, TF-IDF Summary are significant predictors for report type but need improvement on the text mining portion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351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Analysis of UAP Sightings for Report Classification</vt:lpstr>
      <vt:lpstr>Project Overview</vt:lpstr>
      <vt:lpstr>Questions</vt:lpstr>
      <vt:lpstr>For The Beginning Data Analysis we Created Visuals to determine popular places, times, and shapes people have reported</vt:lpstr>
      <vt:lpstr>Most Common Words</vt:lpstr>
      <vt:lpstr>Sentiment Analysis Findings</vt:lpstr>
      <vt:lpstr>Predictive Model Performance</vt:lpstr>
      <vt:lpstr>Key Takeaways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 Kennedy</dc:creator>
  <cp:keywords/>
  <dc:description>generated using python-pptx</dc:description>
  <cp:lastModifiedBy>Michael Kennedy</cp:lastModifiedBy>
  <cp:revision>5</cp:revision>
  <dcterms:created xsi:type="dcterms:W3CDTF">2013-01-27T09:14:16Z</dcterms:created>
  <dcterms:modified xsi:type="dcterms:W3CDTF">2025-03-12T18:27:32Z</dcterms:modified>
  <cp:category/>
</cp:coreProperties>
</file>