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57" r:id="rId5"/>
    <p:sldId id="263" r:id="rId6"/>
    <p:sldId id="260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36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7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5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9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7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8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2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8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5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92E3-5FA7-4904-9DB2-FA136D539E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3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74569" y="2870460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Revilations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3783" y="1672871"/>
            <a:ext cx="20943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LELAND CURTIS</a:t>
            </a: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SMITHGROUP JJR</a:t>
            </a:r>
          </a:p>
          <a:p>
            <a:endParaRPr 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HANSHEN SUN</a:t>
            </a: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OFFICE</a:t>
            </a:r>
          </a:p>
          <a:p>
            <a:endParaRPr 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MICHEL KERO</a:t>
            </a: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CORE STUIDO</a:t>
            </a:r>
          </a:p>
          <a:p>
            <a:endParaRPr 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FATHY GAD</a:t>
            </a: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DAR GROUP</a:t>
            </a:r>
          </a:p>
          <a:p>
            <a:endParaRPr 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HIRAM RODRIGUEZ</a:t>
            </a:r>
          </a:p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CORE STUDIO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47437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239" y="6554350"/>
            <a:ext cx="7234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REVILATIONS || AECHACKATHON 2017</a:t>
            </a:r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3103" y="1240221"/>
            <a:ext cx="8723587" cy="4624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" t="14350" b="55660"/>
          <a:stretch/>
        </p:blipFill>
        <p:spPr>
          <a:xfrm>
            <a:off x="562104" y="3605841"/>
            <a:ext cx="10996427" cy="23071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100" y="107577"/>
            <a:ext cx="12026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Problem: Repetitive tasks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47437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239" y="6554350"/>
            <a:ext cx="7234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REVILATIONS || AEC HACKATHON 2017</a:t>
            </a:r>
            <a:endParaRPr lang="en-US" sz="105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96025" y="1083441"/>
            <a:ext cx="10776168" cy="2423109"/>
            <a:chOff x="259694" y="931815"/>
            <a:chExt cx="11672611" cy="262468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65" t="53860" b="3967"/>
            <a:stretch/>
          </p:blipFill>
          <p:spPr>
            <a:xfrm>
              <a:off x="259694" y="939638"/>
              <a:ext cx="3849851" cy="261685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65" t="53860" b="3967"/>
            <a:stretch/>
          </p:blipFill>
          <p:spPr>
            <a:xfrm>
              <a:off x="4253623" y="939638"/>
              <a:ext cx="3849851" cy="261685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65" t="53860" b="3967"/>
            <a:stretch/>
          </p:blipFill>
          <p:spPr>
            <a:xfrm>
              <a:off x="8082454" y="931815"/>
              <a:ext cx="3849851" cy="2616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03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177800"/>
            <a:ext cx="5679347" cy="28485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100" y="932099"/>
            <a:ext cx="599122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Set child-parent relationships</a:t>
            </a:r>
          </a:p>
          <a:p>
            <a:endParaRPr 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Automate placement + updating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65"/>
          <a:stretch/>
        </p:blipFill>
        <p:spPr>
          <a:xfrm>
            <a:off x="165100" y="2978095"/>
            <a:ext cx="11823700" cy="34163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647437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239" y="6554350"/>
            <a:ext cx="7234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REVILATIONS || AEC HACKATHON 2017</a:t>
            </a:r>
            <a:endParaRPr lang="en-US" sz="105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1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3" t="390" r="7520"/>
          <a:stretch/>
        </p:blipFill>
        <p:spPr>
          <a:xfrm>
            <a:off x="861848" y="858842"/>
            <a:ext cx="10068581" cy="552488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0" y="647437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6239" y="6554350"/>
            <a:ext cx="7234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REVILATIONS || AEC HACKATHON 2017</a:t>
            </a:r>
            <a:endParaRPr lang="en-US" sz="105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4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22" y="1217656"/>
            <a:ext cx="10573407" cy="4528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100" y="307273"/>
            <a:ext cx="12026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Enables smart guide plates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7437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239" y="6554350"/>
            <a:ext cx="7234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REVILATIONS || AEC HACKATHON 2017</a:t>
            </a:r>
            <a:endParaRPr lang="en-US" sz="105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0524" y="1498601"/>
            <a:ext cx="3258207" cy="367249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5284" y="2153303"/>
            <a:ext cx="6042923" cy="301778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62237" y="1440078"/>
            <a:ext cx="1797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GUIDE PLATES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98731" y="1578578"/>
            <a:ext cx="441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60871" y="1717077"/>
            <a:ext cx="0" cy="43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5100" y="1692728"/>
            <a:ext cx="11594731" cy="3675340"/>
            <a:chOff x="0" y="1533796"/>
            <a:chExt cx="12401555" cy="393109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33796"/>
              <a:ext cx="4644787" cy="393109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5755" y="2148608"/>
              <a:ext cx="3225800" cy="304300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030" y="2148608"/>
              <a:ext cx="4350952" cy="279650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65100" y="107577"/>
            <a:ext cx="12026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Cases: Any large hospital, lab or office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437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239" y="6554350"/>
            <a:ext cx="7234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REVILATIONS || AEC HACKATHON 2017</a:t>
            </a:r>
            <a:endParaRPr lang="en-US" sz="105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4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647437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239" y="6554350"/>
            <a:ext cx="7234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REVILATIONS || AEC HACKATHON 2017</a:t>
            </a:r>
            <a:endParaRPr lang="en-US" sz="105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82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SmithGroupJJR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Leland Curtis</dc:creator>
  <cp:lastModifiedBy>Rodriguez, Hiram</cp:lastModifiedBy>
  <cp:revision>22</cp:revision>
  <dcterms:created xsi:type="dcterms:W3CDTF">2017-10-21T19:53:28Z</dcterms:created>
  <dcterms:modified xsi:type="dcterms:W3CDTF">2017-10-22T18:19:14Z</dcterms:modified>
</cp:coreProperties>
</file>