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36" autoAdjust="0"/>
    <p:restoredTop sz="94660"/>
  </p:normalViewPr>
  <p:slideViewPr>
    <p:cSldViewPr snapToGrid="0">
      <p:cViewPr>
        <p:scale>
          <a:sx n="100" d="100"/>
          <a:sy n="100" d="100"/>
        </p:scale>
        <p:origin x="76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92E3-5FA7-4904-9DB2-FA136D539E6A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2369-F356-4639-B000-432D721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92E3-5FA7-4904-9DB2-FA136D539E6A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2369-F356-4639-B000-432D721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1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92E3-5FA7-4904-9DB2-FA136D539E6A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2369-F356-4639-B000-432D721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7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92E3-5FA7-4904-9DB2-FA136D539E6A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2369-F356-4639-B000-432D721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56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92E3-5FA7-4904-9DB2-FA136D539E6A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2369-F356-4639-B000-432D721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9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92E3-5FA7-4904-9DB2-FA136D539E6A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2369-F356-4639-B000-432D721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7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92E3-5FA7-4904-9DB2-FA136D539E6A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2369-F356-4639-B000-432D721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8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92E3-5FA7-4904-9DB2-FA136D539E6A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2369-F356-4639-B000-432D721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2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92E3-5FA7-4904-9DB2-FA136D539E6A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2369-F356-4639-B000-432D721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92E3-5FA7-4904-9DB2-FA136D539E6A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2369-F356-4639-B000-432D721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8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92E3-5FA7-4904-9DB2-FA136D539E6A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2369-F356-4639-B000-432D721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5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92E3-5FA7-4904-9DB2-FA136D539E6A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12369-F356-4639-B000-432D721A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3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4086" y="1977081"/>
            <a:ext cx="38180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Revilations</a:t>
            </a:r>
            <a:endParaRPr lang="en-US" sz="6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26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52"/>
          <a:stretch/>
        </p:blipFill>
        <p:spPr>
          <a:xfrm>
            <a:off x="864102" y="1647825"/>
            <a:ext cx="9108573" cy="52101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Automation tool for the 99%. </a:t>
            </a: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Easily define parent-child relationships between objects within Revit.</a:t>
            </a: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Model groups do not support parent-child relationships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01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Solution: </a:t>
            </a: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Gather relationships between objects in “guideplates” and auto-populate/update all rooms. Allow the user to manually adjust guideplate in Revit UI. 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89" t="65083" r="50090" b="6890"/>
          <a:stretch/>
        </p:blipFill>
        <p:spPr>
          <a:xfrm>
            <a:off x="3883483" y="1514475"/>
            <a:ext cx="3403142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1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33"/>
          <a:stretch/>
        </p:blipFill>
        <p:spPr>
          <a:xfrm>
            <a:off x="816477" y="1264376"/>
            <a:ext cx="10058400" cy="356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5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49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SmithGroupJJR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Leland Curtis</dc:creator>
  <cp:lastModifiedBy>Leland Curtis</cp:lastModifiedBy>
  <cp:revision>10</cp:revision>
  <dcterms:created xsi:type="dcterms:W3CDTF">2017-10-21T19:53:28Z</dcterms:created>
  <dcterms:modified xsi:type="dcterms:W3CDTF">2017-10-22T00:19:32Z</dcterms:modified>
</cp:coreProperties>
</file>