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36" autoAdjust="0"/>
    <p:restoredTop sz="94660"/>
  </p:normalViewPr>
  <p:slideViewPr>
    <p:cSldViewPr snapToGrid="0">
      <p:cViewPr>
        <p:scale>
          <a:sx n="75" d="100"/>
          <a:sy n="75" d="100"/>
        </p:scale>
        <p:origin x="1728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2E3-5FA7-4904-9DB2-FA136D539E6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2E3-5FA7-4904-9DB2-FA136D539E6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1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2E3-5FA7-4904-9DB2-FA136D539E6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7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2E3-5FA7-4904-9DB2-FA136D539E6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5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2E3-5FA7-4904-9DB2-FA136D539E6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9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2E3-5FA7-4904-9DB2-FA136D539E6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7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2E3-5FA7-4904-9DB2-FA136D539E6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8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2E3-5FA7-4904-9DB2-FA136D539E6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2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2E3-5FA7-4904-9DB2-FA136D539E6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2E3-5FA7-4904-9DB2-FA136D539E6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8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2E3-5FA7-4904-9DB2-FA136D539E6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5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92E3-5FA7-4904-9DB2-FA136D539E6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3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4086" y="1977081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Revilations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2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8" t="14350" b="55660"/>
          <a:stretch/>
        </p:blipFill>
        <p:spPr>
          <a:xfrm>
            <a:off x="165100" y="4083219"/>
            <a:ext cx="11440468" cy="240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5100" y="0"/>
            <a:ext cx="12026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Problem: Repetitive tasks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5" t="53860" b="3967"/>
          <a:stretch/>
        </p:blipFill>
        <p:spPr>
          <a:xfrm>
            <a:off x="165100" y="707886"/>
            <a:ext cx="4965699" cy="337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" t="49711" r="29170" b="3643"/>
          <a:stretch/>
        </p:blipFill>
        <p:spPr>
          <a:xfrm>
            <a:off x="165100" y="3251200"/>
            <a:ext cx="11826875" cy="341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00" y="177800"/>
            <a:ext cx="5679347" cy="28485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675" y="889068"/>
            <a:ext cx="599122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Set child-parent relationships</a:t>
            </a:r>
          </a:p>
          <a:p>
            <a:endParaRPr 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Automate placement + updating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65"/>
          <a:stretch/>
        </p:blipFill>
        <p:spPr>
          <a:xfrm>
            <a:off x="165100" y="3251200"/>
            <a:ext cx="118237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1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3" t="390" r="7520"/>
          <a:stretch/>
        </p:blipFill>
        <p:spPr>
          <a:xfrm>
            <a:off x="165099" y="177800"/>
            <a:ext cx="11826875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4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0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Enables smart guide plates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631"/>
            <a:ext cx="12192000" cy="522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908050"/>
            <a:ext cx="6819900" cy="57719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100" y="0"/>
            <a:ext cx="12026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Cases: Any large hospital, lab or office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23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908050"/>
            <a:ext cx="6819900" cy="57719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908050"/>
            <a:ext cx="3225800" cy="3043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649" y="1047250"/>
            <a:ext cx="4350952" cy="27965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100" y="0"/>
            <a:ext cx="12026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Cases: Any large hospital, lab or office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54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37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SmithGroupJJR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Leland Curtis</dc:creator>
  <cp:lastModifiedBy>Leland Curtis</cp:lastModifiedBy>
  <cp:revision>19</cp:revision>
  <dcterms:created xsi:type="dcterms:W3CDTF">2017-10-21T19:53:28Z</dcterms:created>
  <dcterms:modified xsi:type="dcterms:W3CDTF">2017-10-22T15:49:33Z</dcterms:modified>
</cp:coreProperties>
</file>