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7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3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5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1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9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6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7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9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1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5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8" r:id="rId6"/>
    <p:sldLayoutId id="2147483793" r:id="rId7"/>
    <p:sldLayoutId id="2147483794" r:id="rId8"/>
    <p:sldLayoutId id="2147483795" r:id="rId9"/>
    <p:sldLayoutId id="2147483797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8DD49CD-6077-D238-DD24-6E7DFABCA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06"/>
          <a:stretch/>
        </p:blipFill>
        <p:spPr>
          <a:xfrm>
            <a:off x="5264728" y="2"/>
            <a:ext cx="6927272" cy="5330949"/>
          </a:xfrm>
          <a:custGeom>
            <a:avLst/>
            <a:gdLst/>
            <a:ahLst/>
            <a:cxnLst/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</p:spPr>
      </p:pic>
      <p:sp>
        <p:nvSpPr>
          <p:cNvPr id="72" name="Freeform: Shape 63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2835C-A894-6693-A0A8-893FE1E32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GB" sz="2100" b="1" dirty="0">
                <a:latin typeface="Helvetica Neue" panose="02000503000000020004" pitchFamily="2" charset="0"/>
              </a:rPr>
              <a:t>Player Performance Analysis Tool</a:t>
            </a:r>
            <a:br>
              <a:rPr lang="en-GB" sz="2100" b="1" i="0" dirty="0">
                <a:effectLst/>
                <a:latin typeface="Helvetica Neue" panose="02000503000000020004" pitchFamily="2" charset="0"/>
              </a:rPr>
            </a:br>
            <a:endParaRPr lang="en-KE" sz="2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7E0BA-6D9D-05F1-1503-377EE7DB3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KE" dirty="0"/>
              <a:t>Presented By:</a:t>
            </a:r>
          </a:p>
          <a:p>
            <a:pPr algn="l"/>
            <a:r>
              <a:rPr lang="en-KE" dirty="0"/>
              <a:t>Michael Khanda</a:t>
            </a:r>
          </a:p>
        </p:txBody>
      </p:sp>
    </p:spTree>
    <p:extLst>
      <p:ext uri="{BB962C8B-B14F-4D97-AF65-F5344CB8AC3E}">
        <p14:creationId xmlns:p14="http://schemas.microsoft.com/office/powerpoint/2010/main" val="41389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57FA-A520-29A9-3124-AA84DD59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SHOTMAPS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C0BC86-C4B7-457D-95FA-46F4FF83F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8536" y="2286000"/>
            <a:ext cx="5554927" cy="381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92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A170-3546-7F57-9F0B-DCE9541A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PASS NETWORKS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5639CE-0227-476A-30FF-3B6050A84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763" y="2286000"/>
            <a:ext cx="5410474" cy="381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7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89D7-C42C-2570-88A8-2D71EDE4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/>
              <a:t>INTRODUCTION</a:t>
            </a:r>
            <a:endParaRPr lang="en-K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3DCE95-87CD-3ACF-C4CE-B83C931E3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730" y="2012626"/>
            <a:ext cx="10668000" cy="44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4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A404-154A-56E7-783F-561C50C2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AVAILABLE COMPETITIONS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4A271C-E760-BCD0-CFE1-E08AAFC0B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897" y="2014151"/>
            <a:ext cx="10219038" cy="43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4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6713-88F5-1347-714C-CF8D3416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FIFA WORLD CUP SEASONS AVAILABLE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0670AC-AA6C-0E64-A20F-D842272BB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459" y="2286000"/>
            <a:ext cx="986069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1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6ABA-202E-9B4E-46C0-83D611EE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LOOK FOR SPECIFIC MATCH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715648-9E00-2AB2-A660-AC22148A2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978" y="2088445"/>
            <a:ext cx="10261600" cy="432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0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388C-4385-DE1A-FE22-5058A9FC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OBTAIN MATCH LINEUP &amp; FACTS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F7D9E4-AE8E-077E-9813-069E7570D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19111"/>
            <a:ext cx="9471378" cy="46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6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7B9F-68BF-6652-608E-F30713F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PASS MAPS</a:t>
            </a:r>
          </a:p>
        </p:txBody>
      </p:sp>
      <p:pic>
        <p:nvPicPr>
          <p:cNvPr id="4" name="Content Placeholder 3" descr="A green field with red and green lines and points&#10;&#10;Description automatically generated">
            <a:extLst>
              <a:ext uri="{FF2B5EF4-FFF2-40B4-BE49-F238E27FC236}">
                <a16:creationId xmlns:a16="http://schemas.microsoft.com/office/drawing/2014/main" id="{9D625756-E8E7-5055-4112-BEDF298A8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1919111"/>
            <a:ext cx="10413999" cy="460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B0AE-34EA-7D6A-76A5-C4E15324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HEATMAPS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FDCD88-3806-E6C6-C7BE-A740C1E03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244" y="2285999"/>
            <a:ext cx="8884356" cy="404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0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F5EF-D255-F7C4-836A-09E9C2AB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ANALYSING THE XG IN THE GAME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20F9E0-3281-BB31-501A-7044BF298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507" y="2286000"/>
            <a:ext cx="8002985" cy="381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6338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39</Words>
  <Application>Microsoft Macintosh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 Next LT Pro Light</vt:lpstr>
      <vt:lpstr>Helvetica Neue</vt:lpstr>
      <vt:lpstr>Sitka Subheading</vt:lpstr>
      <vt:lpstr>PebbleVTI</vt:lpstr>
      <vt:lpstr>Player Performance Analysis Tool </vt:lpstr>
      <vt:lpstr>INTRODUCTION</vt:lpstr>
      <vt:lpstr>AVAILABLE COMPETITIONS</vt:lpstr>
      <vt:lpstr>FIFA WORLD CUP SEASONS AVAILABLE</vt:lpstr>
      <vt:lpstr>LOOK FOR SPECIFIC MATCH</vt:lpstr>
      <vt:lpstr>OBTAIN MATCH LINEUP &amp; FACTS</vt:lpstr>
      <vt:lpstr>PASS MAPS</vt:lpstr>
      <vt:lpstr>HEATMAPS</vt:lpstr>
      <vt:lpstr>ANALYSING THE XG IN THE GAME</vt:lpstr>
      <vt:lpstr>SHOTMAPS</vt:lpstr>
      <vt:lpstr>PASS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Player Performance Analysis Tool </dc:title>
  <dc:creator>Michael Khanda</dc:creator>
  <cp:lastModifiedBy>Michael Khanda</cp:lastModifiedBy>
  <cp:revision>1</cp:revision>
  <dcterms:created xsi:type="dcterms:W3CDTF">2023-09-24T18:59:12Z</dcterms:created>
  <dcterms:modified xsi:type="dcterms:W3CDTF">2023-09-24T19:24:23Z</dcterms:modified>
</cp:coreProperties>
</file>