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00992" y="2579694"/>
            <a:ext cx="2507615" cy="238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450" b="0" i="0">
                <a:solidFill>
                  <a:srgbClr val="B9164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992181" y="9107485"/>
            <a:ext cx="1257935" cy="0"/>
          </a:xfrm>
          <a:custGeom>
            <a:avLst/>
            <a:gdLst/>
            <a:ahLst/>
            <a:cxnLst/>
            <a:rect l="l" t="t" r="r" b="b"/>
            <a:pathLst>
              <a:path w="1257934">
                <a:moveTo>
                  <a:pt x="0" y="0"/>
                </a:moveTo>
                <a:lnTo>
                  <a:pt x="125744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211530" y="907891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095" y="28574"/>
                </a:lnTo>
                <a:lnTo>
                  <a:pt x="0" y="57149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8401" y="1142972"/>
            <a:ext cx="514794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8338" y="4029290"/>
            <a:ext cx="11511280" cy="257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75201"/>
            <a:ext cx="4895850" cy="1836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850" dirty="0">
                <a:solidFill>
                  <a:srgbClr val="0F5652"/>
                </a:solidFill>
                <a:latin typeface="Bebas Neue" panose="020B0606020202050201" pitchFamily="34" charset="0"/>
              </a:rPr>
              <a:t>THE PARTS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49133" y="2010760"/>
            <a:ext cx="8420100" cy="6267450"/>
            <a:chOff x="2149133" y="2010760"/>
            <a:chExt cx="8420100" cy="6267450"/>
          </a:xfrm>
        </p:grpSpPr>
        <p:sp>
          <p:nvSpPr>
            <p:cNvPr id="4" name="object 4"/>
            <p:cNvSpPr/>
            <p:nvPr/>
          </p:nvSpPr>
          <p:spPr>
            <a:xfrm>
              <a:off x="2173208" y="2034843"/>
              <a:ext cx="8371205" cy="6219825"/>
            </a:xfrm>
            <a:custGeom>
              <a:avLst/>
              <a:gdLst/>
              <a:ahLst/>
              <a:cxnLst/>
              <a:rect l="l" t="t" r="r" b="b"/>
              <a:pathLst>
                <a:path w="8371205" h="6219825">
                  <a:moveTo>
                    <a:pt x="8301614" y="6219283"/>
                  </a:moveTo>
                  <a:lnTo>
                    <a:pt x="70299" y="6219283"/>
                  </a:lnTo>
                  <a:lnTo>
                    <a:pt x="43064" y="6213713"/>
                  </a:lnTo>
                  <a:lnTo>
                    <a:pt x="20704" y="6198570"/>
                  </a:lnTo>
                  <a:lnTo>
                    <a:pt x="5567" y="6176203"/>
                  </a:lnTo>
                  <a:lnTo>
                    <a:pt x="0" y="6148958"/>
                  </a:lnTo>
                  <a:lnTo>
                    <a:pt x="0" y="70323"/>
                  </a:lnTo>
                  <a:lnTo>
                    <a:pt x="5567" y="43079"/>
                  </a:lnTo>
                  <a:lnTo>
                    <a:pt x="20704" y="20711"/>
                  </a:lnTo>
                  <a:lnTo>
                    <a:pt x="43064" y="5569"/>
                  </a:lnTo>
                  <a:lnTo>
                    <a:pt x="70299" y="0"/>
                  </a:lnTo>
                  <a:lnTo>
                    <a:pt x="8300652" y="0"/>
                  </a:lnTo>
                  <a:lnTo>
                    <a:pt x="8327887" y="5569"/>
                  </a:lnTo>
                  <a:lnTo>
                    <a:pt x="8350246" y="20711"/>
                  </a:lnTo>
                  <a:lnTo>
                    <a:pt x="8365383" y="43079"/>
                  </a:lnTo>
                  <a:lnTo>
                    <a:pt x="8370951" y="70323"/>
                  </a:lnTo>
                  <a:lnTo>
                    <a:pt x="8370951" y="6147995"/>
                  </a:lnTo>
                  <a:lnTo>
                    <a:pt x="8365940" y="6175796"/>
                  </a:lnTo>
                  <a:lnTo>
                    <a:pt x="8351089" y="6198450"/>
                  </a:lnTo>
                  <a:lnTo>
                    <a:pt x="8328834" y="6213698"/>
                  </a:lnTo>
                  <a:lnTo>
                    <a:pt x="8301614" y="6219283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9133" y="2010760"/>
              <a:ext cx="8420100" cy="6267450"/>
            </a:xfrm>
            <a:custGeom>
              <a:avLst/>
              <a:gdLst/>
              <a:ahLst/>
              <a:cxnLst/>
              <a:rect l="l" t="t" r="r" b="b"/>
              <a:pathLst>
                <a:path w="8420100" h="6267450">
                  <a:moveTo>
                    <a:pt x="8325690" y="6267449"/>
                  </a:moveTo>
                  <a:lnTo>
                    <a:pt x="94374" y="6267449"/>
                  </a:lnTo>
                  <a:lnTo>
                    <a:pt x="57689" y="6260014"/>
                  </a:lnTo>
                  <a:lnTo>
                    <a:pt x="27686" y="6239753"/>
                  </a:lnTo>
                  <a:lnTo>
                    <a:pt x="7433" y="6209739"/>
                  </a:lnTo>
                  <a:lnTo>
                    <a:pt x="0" y="6173042"/>
                  </a:lnTo>
                  <a:lnTo>
                    <a:pt x="0" y="94407"/>
                  </a:lnTo>
                  <a:lnTo>
                    <a:pt x="7433" y="57710"/>
                  </a:lnTo>
                  <a:lnTo>
                    <a:pt x="27686" y="27696"/>
                  </a:lnTo>
                  <a:lnTo>
                    <a:pt x="57689" y="7435"/>
                  </a:lnTo>
                  <a:lnTo>
                    <a:pt x="94374" y="0"/>
                  </a:lnTo>
                  <a:lnTo>
                    <a:pt x="8325690" y="0"/>
                  </a:lnTo>
                  <a:lnTo>
                    <a:pt x="8362374" y="7435"/>
                  </a:lnTo>
                  <a:lnTo>
                    <a:pt x="8392378" y="27696"/>
                  </a:lnTo>
                  <a:lnTo>
                    <a:pt x="8404242" y="45277"/>
                  </a:lnTo>
                  <a:lnTo>
                    <a:pt x="94374" y="45277"/>
                  </a:lnTo>
                  <a:lnTo>
                    <a:pt x="75325" y="49160"/>
                  </a:lnTo>
                  <a:lnTo>
                    <a:pt x="59706" y="59727"/>
                  </a:lnTo>
                  <a:lnTo>
                    <a:pt x="49143" y="75351"/>
                  </a:lnTo>
                  <a:lnTo>
                    <a:pt x="45261" y="94407"/>
                  </a:lnTo>
                  <a:lnTo>
                    <a:pt x="45261" y="6173042"/>
                  </a:lnTo>
                  <a:lnTo>
                    <a:pt x="49143" y="6192098"/>
                  </a:lnTo>
                  <a:lnTo>
                    <a:pt x="59706" y="6207722"/>
                  </a:lnTo>
                  <a:lnTo>
                    <a:pt x="75325" y="6218289"/>
                  </a:lnTo>
                  <a:lnTo>
                    <a:pt x="94374" y="6222172"/>
                  </a:lnTo>
                  <a:lnTo>
                    <a:pt x="8404242" y="6222172"/>
                  </a:lnTo>
                  <a:lnTo>
                    <a:pt x="8392378" y="6239753"/>
                  </a:lnTo>
                  <a:lnTo>
                    <a:pt x="8362374" y="6260014"/>
                  </a:lnTo>
                  <a:lnTo>
                    <a:pt x="8325690" y="6267449"/>
                  </a:lnTo>
                  <a:close/>
                </a:path>
                <a:path w="8420100" h="6267450">
                  <a:moveTo>
                    <a:pt x="8404242" y="6222172"/>
                  </a:moveTo>
                  <a:lnTo>
                    <a:pt x="8325690" y="6222172"/>
                  </a:lnTo>
                  <a:lnTo>
                    <a:pt x="8344739" y="6218289"/>
                  </a:lnTo>
                  <a:lnTo>
                    <a:pt x="8360358" y="6207722"/>
                  </a:lnTo>
                  <a:lnTo>
                    <a:pt x="8370921" y="6192098"/>
                  </a:lnTo>
                  <a:lnTo>
                    <a:pt x="8374803" y="6173042"/>
                  </a:lnTo>
                  <a:lnTo>
                    <a:pt x="8374803" y="94407"/>
                  </a:lnTo>
                  <a:lnTo>
                    <a:pt x="8370921" y="75351"/>
                  </a:lnTo>
                  <a:lnTo>
                    <a:pt x="8360358" y="59727"/>
                  </a:lnTo>
                  <a:lnTo>
                    <a:pt x="8344739" y="49160"/>
                  </a:lnTo>
                  <a:lnTo>
                    <a:pt x="8325690" y="45277"/>
                  </a:lnTo>
                  <a:lnTo>
                    <a:pt x="8404242" y="45277"/>
                  </a:lnTo>
                  <a:lnTo>
                    <a:pt x="8412631" y="57710"/>
                  </a:lnTo>
                  <a:lnTo>
                    <a:pt x="8420065" y="94407"/>
                  </a:lnTo>
                  <a:lnTo>
                    <a:pt x="8420065" y="6173042"/>
                  </a:lnTo>
                  <a:lnTo>
                    <a:pt x="8412631" y="6209739"/>
                  </a:lnTo>
                  <a:lnTo>
                    <a:pt x="8404242" y="6222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44549" y="7173837"/>
            <a:ext cx="2757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RASPBERRY PI 3 B</a:t>
            </a:r>
            <a:endParaRPr sz="4000" dirty="0">
              <a:latin typeface="Bebas Neue" panose="020B0606020202050201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4199" y="2259841"/>
            <a:ext cx="7820024" cy="47529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524652" y="1003367"/>
            <a:ext cx="1747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latin typeface="Poppins" panose="00000500000000000000" pitchFamily="2" charset="0"/>
                <a:cs typeface="Poppins" panose="00000500000000000000" pitchFamily="2" charset="0"/>
              </a:rPr>
              <a:t>Page</a:t>
            </a:r>
            <a:r>
              <a:rPr sz="2000" spc="-12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10" dirty="0">
                <a:latin typeface="Poppins" panose="00000500000000000000" pitchFamily="2" charset="0"/>
                <a:cs typeface="Poppins" panose="00000500000000000000" pitchFamily="2" charset="0"/>
              </a:rPr>
              <a:t>09</a:t>
            </a:r>
            <a:r>
              <a:rPr sz="2000" spc="-12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20" dirty="0">
                <a:latin typeface="Poppins" panose="00000500000000000000" pitchFamily="2" charset="0"/>
                <a:cs typeface="Poppins" panose="00000500000000000000" pitchFamily="2" charset="0"/>
              </a:rPr>
              <a:t>of</a:t>
            </a:r>
            <a:r>
              <a:rPr sz="2000" spc="-12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65" dirty="0">
                <a:latin typeface="Poppins" panose="00000500000000000000" pitchFamily="2" charset="0"/>
                <a:cs typeface="Poppins" panose="00000500000000000000" pitchFamily="2" charset="0"/>
              </a:rPr>
              <a:t>20</a:t>
            </a:r>
            <a:endParaRPr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093015" y="2992811"/>
            <a:ext cx="4181475" cy="6267450"/>
            <a:chOff x="11093015" y="2992811"/>
            <a:chExt cx="4181475" cy="6267450"/>
          </a:xfrm>
        </p:grpSpPr>
        <p:sp>
          <p:nvSpPr>
            <p:cNvPr id="10" name="object 10"/>
            <p:cNvSpPr/>
            <p:nvPr/>
          </p:nvSpPr>
          <p:spPr>
            <a:xfrm>
              <a:off x="11117102" y="3016895"/>
              <a:ext cx="4132579" cy="6219825"/>
            </a:xfrm>
            <a:custGeom>
              <a:avLst/>
              <a:gdLst/>
              <a:ahLst/>
              <a:cxnLst/>
              <a:rect l="l" t="t" r="r" b="b"/>
              <a:pathLst>
                <a:path w="4132580" h="6219825">
                  <a:moveTo>
                    <a:pt x="4062929" y="6219283"/>
                  </a:moveTo>
                  <a:lnTo>
                    <a:pt x="70335" y="6219283"/>
                  </a:lnTo>
                  <a:lnTo>
                    <a:pt x="43086" y="6213713"/>
                  </a:lnTo>
                  <a:lnTo>
                    <a:pt x="20715" y="6198570"/>
                  </a:lnTo>
                  <a:lnTo>
                    <a:pt x="5570" y="6176203"/>
                  </a:lnTo>
                  <a:lnTo>
                    <a:pt x="0" y="6148958"/>
                  </a:lnTo>
                  <a:lnTo>
                    <a:pt x="0" y="70323"/>
                  </a:lnTo>
                  <a:lnTo>
                    <a:pt x="5570" y="43079"/>
                  </a:lnTo>
                  <a:lnTo>
                    <a:pt x="20715" y="20711"/>
                  </a:lnTo>
                  <a:lnTo>
                    <a:pt x="43086" y="5569"/>
                  </a:lnTo>
                  <a:lnTo>
                    <a:pt x="70335" y="0"/>
                  </a:lnTo>
                  <a:lnTo>
                    <a:pt x="4061966" y="0"/>
                  </a:lnTo>
                  <a:lnTo>
                    <a:pt x="4089215" y="5569"/>
                  </a:lnTo>
                  <a:lnTo>
                    <a:pt x="4111586" y="20711"/>
                  </a:lnTo>
                  <a:lnTo>
                    <a:pt x="4126731" y="43079"/>
                  </a:lnTo>
                  <a:lnTo>
                    <a:pt x="4132301" y="70323"/>
                  </a:lnTo>
                  <a:lnTo>
                    <a:pt x="4132301" y="6147995"/>
                  </a:lnTo>
                  <a:lnTo>
                    <a:pt x="4127288" y="6175796"/>
                  </a:lnTo>
                  <a:lnTo>
                    <a:pt x="4112429" y="6198450"/>
                  </a:lnTo>
                  <a:lnTo>
                    <a:pt x="4090163" y="6213698"/>
                  </a:lnTo>
                  <a:lnTo>
                    <a:pt x="4062929" y="6219283"/>
                  </a:lnTo>
                  <a:close/>
                </a:path>
              </a:pathLst>
            </a:custGeom>
            <a:solidFill>
              <a:srgbClr val="0F5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93015" y="2992811"/>
              <a:ext cx="4181475" cy="6267450"/>
            </a:xfrm>
            <a:custGeom>
              <a:avLst/>
              <a:gdLst/>
              <a:ahLst/>
              <a:cxnLst/>
              <a:rect l="l" t="t" r="r" b="b"/>
              <a:pathLst>
                <a:path w="4181475" h="6267450">
                  <a:moveTo>
                    <a:pt x="4087017" y="6267449"/>
                  </a:moveTo>
                  <a:lnTo>
                    <a:pt x="94423" y="6267449"/>
                  </a:lnTo>
                  <a:lnTo>
                    <a:pt x="57719" y="6260014"/>
                  </a:lnTo>
                  <a:lnTo>
                    <a:pt x="27700" y="6239753"/>
                  </a:lnTo>
                  <a:lnTo>
                    <a:pt x="7437" y="6209739"/>
                  </a:lnTo>
                  <a:lnTo>
                    <a:pt x="0" y="6173042"/>
                  </a:lnTo>
                  <a:lnTo>
                    <a:pt x="0" y="94407"/>
                  </a:lnTo>
                  <a:lnTo>
                    <a:pt x="7437" y="57710"/>
                  </a:lnTo>
                  <a:lnTo>
                    <a:pt x="27700" y="27696"/>
                  </a:lnTo>
                  <a:lnTo>
                    <a:pt x="57719" y="7435"/>
                  </a:lnTo>
                  <a:lnTo>
                    <a:pt x="94423" y="0"/>
                  </a:lnTo>
                  <a:lnTo>
                    <a:pt x="4087017" y="0"/>
                  </a:lnTo>
                  <a:lnTo>
                    <a:pt x="4123720" y="7435"/>
                  </a:lnTo>
                  <a:lnTo>
                    <a:pt x="4153739" y="27696"/>
                  </a:lnTo>
                  <a:lnTo>
                    <a:pt x="4165609" y="45277"/>
                  </a:lnTo>
                  <a:lnTo>
                    <a:pt x="94423" y="45277"/>
                  </a:lnTo>
                  <a:lnTo>
                    <a:pt x="75363" y="49160"/>
                  </a:lnTo>
                  <a:lnTo>
                    <a:pt x="59737" y="59727"/>
                  </a:lnTo>
                  <a:lnTo>
                    <a:pt x="49168" y="75351"/>
                  </a:lnTo>
                  <a:lnTo>
                    <a:pt x="45284" y="94407"/>
                  </a:lnTo>
                  <a:lnTo>
                    <a:pt x="45284" y="6173042"/>
                  </a:lnTo>
                  <a:lnTo>
                    <a:pt x="49168" y="6192098"/>
                  </a:lnTo>
                  <a:lnTo>
                    <a:pt x="59737" y="6207722"/>
                  </a:lnTo>
                  <a:lnTo>
                    <a:pt x="75363" y="6218289"/>
                  </a:lnTo>
                  <a:lnTo>
                    <a:pt x="94423" y="6222172"/>
                  </a:lnTo>
                  <a:lnTo>
                    <a:pt x="4165609" y="6222172"/>
                  </a:lnTo>
                  <a:lnTo>
                    <a:pt x="4153739" y="6239753"/>
                  </a:lnTo>
                  <a:lnTo>
                    <a:pt x="4123720" y="6260014"/>
                  </a:lnTo>
                  <a:lnTo>
                    <a:pt x="4087017" y="6267449"/>
                  </a:lnTo>
                  <a:close/>
                </a:path>
                <a:path w="4181475" h="6267450">
                  <a:moveTo>
                    <a:pt x="4165609" y="6222172"/>
                  </a:moveTo>
                  <a:lnTo>
                    <a:pt x="4087017" y="6222172"/>
                  </a:lnTo>
                  <a:lnTo>
                    <a:pt x="4106076" y="6218289"/>
                  </a:lnTo>
                  <a:lnTo>
                    <a:pt x="4121703" y="6207722"/>
                  </a:lnTo>
                  <a:lnTo>
                    <a:pt x="4132271" y="6192098"/>
                  </a:lnTo>
                  <a:lnTo>
                    <a:pt x="4136155" y="6173042"/>
                  </a:lnTo>
                  <a:lnTo>
                    <a:pt x="4136155" y="94407"/>
                  </a:lnTo>
                  <a:lnTo>
                    <a:pt x="4132271" y="75351"/>
                  </a:lnTo>
                  <a:lnTo>
                    <a:pt x="4121703" y="59727"/>
                  </a:lnTo>
                  <a:lnTo>
                    <a:pt x="4106076" y="49160"/>
                  </a:lnTo>
                  <a:lnTo>
                    <a:pt x="4087017" y="45277"/>
                  </a:lnTo>
                  <a:lnTo>
                    <a:pt x="4165609" y="45277"/>
                  </a:lnTo>
                  <a:lnTo>
                    <a:pt x="4174003" y="57710"/>
                  </a:lnTo>
                  <a:lnTo>
                    <a:pt x="4181440" y="94407"/>
                  </a:lnTo>
                  <a:lnTo>
                    <a:pt x="4181440" y="6173042"/>
                  </a:lnTo>
                  <a:lnTo>
                    <a:pt x="4174003" y="6209739"/>
                  </a:lnTo>
                  <a:lnTo>
                    <a:pt x="4165609" y="6222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689937" y="8083567"/>
            <a:ext cx="98551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LASER</a:t>
            </a:r>
            <a:endParaRPr sz="4000" dirty="0">
              <a:latin typeface="Bebas Neue" panose="020B0606020202050201" pitchFamily="34" charset="0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91610" y="3241899"/>
            <a:ext cx="3581399" cy="44481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75196"/>
            <a:ext cx="4895850" cy="1836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850" dirty="0">
                <a:solidFill>
                  <a:srgbClr val="0F5652"/>
                </a:solidFill>
                <a:latin typeface="Bebas Neue" panose="020B0606020202050201" pitchFamily="34" charset="0"/>
              </a:rPr>
              <a:t>THE PARTS</a:t>
            </a:r>
            <a:endParaRPr sz="11850" dirty="0">
              <a:latin typeface="Bebas Neue" panose="020B0606020202050201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876028" y="1829323"/>
            <a:ext cx="7381875" cy="5353050"/>
            <a:chOff x="9876028" y="1829323"/>
            <a:chExt cx="7381875" cy="5353050"/>
          </a:xfrm>
        </p:grpSpPr>
        <p:sp>
          <p:nvSpPr>
            <p:cNvPr id="4" name="object 4"/>
            <p:cNvSpPr/>
            <p:nvPr/>
          </p:nvSpPr>
          <p:spPr>
            <a:xfrm>
              <a:off x="9897135" y="1850436"/>
              <a:ext cx="7338695" cy="5311140"/>
            </a:xfrm>
            <a:custGeom>
              <a:avLst/>
              <a:gdLst/>
              <a:ahLst/>
              <a:cxnLst/>
              <a:rect l="l" t="t" r="r" b="b"/>
              <a:pathLst>
                <a:path w="7338694" h="5311140">
                  <a:moveTo>
                    <a:pt x="7277839" y="5310822"/>
                  </a:moveTo>
                  <a:lnTo>
                    <a:pt x="61629" y="5310822"/>
                  </a:lnTo>
                  <a:lnTo>
                    <a:pt x="37753" y="5305940"/>
                  </a:lnTo>
                  <a:lnTo>
                    <a:pt x="18151" y="5292665"/>
                  </a:lnTo>
                  <a:lnTo>
                    <a:pt x="4880" y="5273056"/>
                  </a:lnTo>
                  <a:lnTo>
                    <a:pt x="0" y="5249171"/>
                  </a:lnTo>
                  <a:lnTo>
                    <a:pt x="0" y="61650"/>
                  </a:lnTo>
                  <a:lnTo>
                    <a:pt x="4880" y="37766"/>
                  </a:lnTo>
                  <a:lnTo>
                    <a:pt x="18151" y="18157"/>
                  </a:lnTo>
                  <a:lnTo>
                    <a:pt x="37753" y="4882"/>
                  </a:lnTo>
                  <a:lnTo>
                    <a:pt x="61629" y="0"/>
                  </a:lnTo>
                  <a:lnTo>
                    <a:pt x="7276995" y="0"/>
                  </a:lnTo>
                  <a:lnTo>
                    <a:pt x="7300871" y="4882"/>
                  </a:lnTo>
                  <a:lnTo>
                    <a:pt x="7320473" y="18157"/>
                  </a:lnTo>
                  <a:lnTo>
                    <a:pt x="7333744" y="37766"/>
                  </a:lnTo>
                  <a:lnTo>
                    <a:pt x="7338624" y="61650"/>
                  </a:lnTo>
                  <a:lnTo>
                    <a:pt x="7338624" y="5248327"/>
                  </a:lnTo>
                  <a:lnTo>
                    <a:pt x="7334232" y="5272699"/>
                  </a:lnTo>
                  <a:lnTo>
                    <a:pt x="7321212" y="5292559"/>
                  </a:lnTo>
                  <a:lnTo>
                    <a:pt x="7301702" y="5305927"/>
                  </a:lnTo>
                  <a:lnTo>
                    <a:pt x="7277839" y="5310822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76028" y="1829323"/>
              <a:ext cx="7381875" cy="5353050"/>
            </a:xfrm>
            <a:custGeom>
              <a:avLst/>
              <a:gdLst/>
              <a:ahLst/>
              <a:cxnLst/>
              <a:rect l="l" t="t" r="r" b="b"/>
              <a:pathLst>
                <a:path w="7381875" h="5353050">
                  <a:moveTo>
                    <a:pt x="7298945" y="5353049"/>
                  </a:moveTo>
                  <a:lnTo>
                    <a:pt x="82735" y="5353049"/>
                  </a:lnTo>
                  <a:lnTo>
                    <a:pt x="50575" y="5346530"/>
                  </a:lnTo>
                  <a:lnTo>
                    <a:pt x="24272" y="5328769"/>
                  </a:lnTo>
                  <a:lnTo>
                    <a:pt x="6516" y="5302456"/>
                  </a:lnTo>
                  <a:lnTo>
                    <a:pt x="0" y="5270284"/>
                  </a:lnTo>
                  <a:lnTo>
                    <a:pt x="0" y="82764"/>
                  </a:lnTo>
                  <a:lnTo>
                    <a:pt x="6516" y="50592"/>
                  </a:lnTo>
                  <a:lnTo>
                    <a:pt x="24272" y="24280"/>
                  </a:lnTo>
                  <a:lnTo>
                    <a:pt x="50575" y="6518"/>
                  </a:lnTo>
                  <a:lnTo>
                    <a:pt x="82735" y="0"/>
                  </a:lnTo>
                  <a:lnTo>
                    <a:pt x="7298945" y="0"/>
                  </a:lnTo>
                  <a:lnTo>
                    <a:pt x="7331105" y="6518"/>
                  </a:lnTo>
                  <a:lnTo>
                    <a:pt x="7357409" y="24280"/>
                  </a:lnTo>
                  <a:lnTo>
                    <a:pt x="7367809" y="39692"/>
                  </a:lnTo>
                  <a:lnTo>
                    <a:pt x="82735" y="39692"/>
                  </a:lnTo>
                  <a:lnTo>
                    <a:pt x="66035" y="43097"/>
                  </a:lnTo>
                  <a:lnTo>
                    <a:pt x="52343" y="52360"/>
                  </a:lnTo>
                  <a:lnTo>
                    <a:pt x="43082" y="66058"/>
                  </a:lnTo>
                  <a:lnTo>
                    <a:pt x="39679" y="82764"/>
                  </a:lnTo>
                  <a:lnTo>
                    <a:pt x="39679" y="5270284"/>
                  </a:lnTo>
                  <a:lnTo>
                    <a:pt x="43082" y="5286991"/>
                  </a:lnTo>
                  <a:lnTo>
                    <a:pt x="52343" y="5300688"/>
                  </a:lnTo>
                  <a:lnTo>
                    <a:pt x="66035" y="5309951"/>
                  </a:lnTo>
                  <a:lnTo>
                    <a:pt x="82735" y="5313356"/>
                  </a:lnTo>
                  <a:lnTo>
                    <a:pt x="7367809" y="5313356"/>
                  </a:lnTo>
                  <a:lnTo>
                    <a:pt x="7357409" y="5328769"/>
                  </a:lnTo>
                  <a:lnTo>
                    <a:pt x="7331105" y="5346530"/>
                  </a:lnTo>
                  <a:lnTo>
                    <a:pt x="7298945" y="5353049"/>
                  </a:lnTo>
                  <a:close/>
                </a:path>
                <a:path w="7381875" h="5353050">
                  <a:moveTo>
                    <a:pt x="7367809" y="5313356"/>
                  </a:moveTo>
                  <a:lnTo>
                    <a:pt x="7298945" y="5313356"/>
                  </a:lnTo>
                  <a:lnTo>
                    <a:pt x="7315645" y="5309951"/>
                  </a:lnTo>
                  <a:lnTo>
                    <a:pt x="7329338" y="5300688"/>
                  </a:lnTo>
                  <a:lnTo>
                    <a:pt x="7338598" y="5286991"/>
                  </a:lnTo>
                  <a:lnTo>
                    <a:pt x="7342002" y="5270284"/>
                  </a:lnTo>
                  <a:lnTo>
                    <a:pt x="7342002" y="82764"/>
                  </a:lnTo>
                  <a:lnTo>
                    <a:pt x="7338598" y="66058"/>
                  </a:lnTo>
                  <a:lnTo>
                    <a:pt x="7329338" y="52360"/>
                  </a:lnTo>
                  <a:lnTo>
                    <a:pt x="7315645" y="43097"/>
                  </a:lnTo>
                  <a:lnTo>
                    <a:pt x="7298945" y="39692"/>
                  </a:lnTo>
                  <a:lnTo>
                    <a:pt x="7367809" y="39692"/>
                  </a:lnTo>
                  <a:lnTo>
                    <a:pt x="7375165" y="50592"/>
                  </a:lnTo>
                  <a:lnTo>
                    <a:pt x="7381681" y="82764"/>
                  </a:lnTo>
                  <a:lnTo>
                    <a:pt x="7381681" y="5270284"/>
                  </a:lnTo>
                  <a:lnTo>
                    <a:pt x="7375165" y="5302456"/>
                  </a:lnTo>
                  <a:lnTo>
                    <a:pt x="7367809" y="5313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89242" y="6322894"/>
            <a:ext cx="95694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MOTOR</a:t>
            </a:r>
            <a:endParaRPr sz="3500" dirty="0">
              <a:latin typeface="Bebas Neue" panose="020B0606020202050201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3442" y="2047733"/>
            <a:ext cx="6857999" cy="41719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603382" y="1003363"/>
            <a:ext cx="16687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oppins" panose="00000500000000000000" pitchFamily="2" charset="0"/>
                <a:cs typeface="Poppins" panose="00000500000000000000" pitchFamily="2" charset="0"/>
              </a:rPr>
              <a:t>Page 10 of 20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239294" y="3301717"/>
            <a:ext cx="4181475" cy="5657850"/>
            <a:chOff x="5239294" y="3301717"/>
            <a:chExt cx="4181475" cy="5657850"/>
          </a:xfrm>
        </p:grpSpPr>
        <p:sp>
          <p:nvSpPr>
            <p:cNvPr id="10" name="object 10"/>
            <p:cNvSpPr/>
            <p:nvPr/>
          </p:nvSpPr>
          <p:spPr>
            <a:xfrm>
              <a:off x="5263382" y="3325813"/>
              <a:ext cx="4132579" cy="5610225"/>
            </a:xfrm>
            <a:custGeom>
              <a:avLst/>
              <a:gdLst/>
              <a:ahLst/>
              <a:cxnLst/>
              <a:rect l="l" t="t" r="r" b="b"/>
              <a:pathLst>
                <a:path w="4132579" h="5610225">
                  <a:moveTo>
                    <a:pt x="4062956" y="5609657"/>
                  </a:moveTo>
                  <a:lnTo>
                    <a:pt x="70336" y="5609657"/>
                  </a:lnTo>
                  <a:lnTo>
                    <a:pt x="43086" y="5604085"/>
                  </a:lnTo>
                  <a:lnTo>
                    <a:pt x="20715" y="5588935"/>
                  </a:lnTo>
                  <a:lnTo>
                    <a:pt x="5570" y="5566556"/>
                  </a:lnTo>
                  <a:lnTo>
                    <a:pt x="0" y="5539297"/>
                  </a:lnTo>
                  <a:lnTo>
                    <a:pt x="0" y="70360"/>
                  </a:lnTo>
                  <a:lnTo>
                    <a:pt x="5570" y="43101"/>
                  </a:lnTo>
                  <a:lnTo>
                    <a:pt x="20715" y="20722"/>
                  </a:lnTo>
                  <a:lnTo>
                    <a:pt x="43086" y="5572"/>
                  </a:lnTo>
                  <a:lnTo>
                    <a:pt x="70336" y="0"/>
                  </a:lnTo>
                  <a:lnTo>
                    <a:pt x="4061993" y="0"/>
                  </a:lnTo>
                  <a:lnTo>
                    <a:pt x="4089242" y="5572"/>
                  </a:lnTo>
                  <a:lnTo>
                    <a:pt x="4111613" y="20722"/>
                  </a:lnTo>
                  <a:lnTo>
                    <a:pt x="4126759" y="43101"/>
                  </a:lnTo>
                  <a:lnTo>
                    <a:pt x="4132329" y="70360"/>
                  </a:lnTo>
                  <a:lnTo>
                    <a:pt x="4132329" y="5538334"/>
                  </a:lnTo>
                  <a:lnTo>
                    <a:pt x="4127316" y="5566149"/>
                  </a:lnTo>
                  <a:lnTo>
                    <a:pt x="4112457" y="5588814"/>
                  </a:lnTo>
                  <a:lnTo>
                    <a:pt x="4090191" y="5604070"/>
                  </a:lnTo>
                  <a:lnTo>
                    <a:pt x="4062956" y="5609657"/>
                  </a:lnTo>
                  <a:close/>
                </a:path>
              </a:pathLst>
            </a:custGeom>
            <a:solidFill>
              <a:srgbClr val="0F5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39294" y="3301717"/>
              <a:ext cx="4181475" cy="5657850"/>
            </a:xfrm>
            <a:custGeom>
              <a:avLst/>
              <a:gdLst/>
              <a:ahLst/>
              <a:cxnLst/>
              <a:rect l="l" t="t" r="r" b="b"/>
              <a:pathLst>
                <a:path w="4181475" h="5657850">
                  <a:moveTo>
                    <a:pt x="4087044" y="5657849"/>
                  </a:moveTo>
                  <a:lnTo>
                    <a:pt x="94423" y="5657849"/>
                  </a:lnTo>
                  <a:lnTo>
                    <a:pt x="57720" y="5650410"/>
                  </a:lnTo>
                  <a:lnTo>
                    <a:pt x="27700" y="5630139"/>
                  </a:lnTo>
                  <a:lnTo>
                    <a:pt x="7437" y="5600110"/>
                  </a:lnTo>
                  <a:lnTo>
                    <a:pt x="0" y="5563393"/>
                  </a:lnTo>
                  <a:lnTo>
                    <a:pt x="0" y="94456"/>
                  </a:lnTo>
                  <a:lnTo>
                    <a:pt x="7437" y="57739"/>
                  </a:lnTo>
                  <a:lnTo>
                    <a:pt x="27700" y="27710"/>
                  </a:lnTo>
                  <a:lnTo>
                    <a:pt x="57720" y="7439"/>
                  </a:lnTo>
                  <a:lnTo>
                    <a:pt x="94423" y="0"/>
                  </a:lnTo>
                  <a:lnTo>
                    <a:pt x="4087044" y="0"/>
                  </a:lnTo>
                  <a:lnTo>
                    <a:pt x="4123748" y="7439"/>
                  </a:lnTo>
                  <a:lnTo>
                    <a:pt x="4153767" y="27710"/>
                  </a:lnTo>
                  <a:lnTo>
                    <a:pt x="4165636" y="45300"/>
                  </a:lnTo>
                  <a:lnTo>
                    <a:pt x="94423" y="45300"/>
                  </a:lnTo>
                  <a:lnTo>
                    <a:pt x="75364" y="49185"/>
                  </a:lnTo>
                  <a:lnTo>
                    <a:pt x="59737" y="59758"/>
                  </a:lnTo>
                  <a:lnTo>
                    <a:pt x="49169" y="75390"/>
                  </a:lnTo>
                  <a:lnTo>
                    <a:pt x="45284" y="94456"/>
                  </a:lnTo>
                  <a:lnTo>
                    <a:pt x="45284" y="5563393"/>
                  </a:lnTo>
                  <a:lnTo>
                    <a:pt x="49169" y="5582459"/>
                  </a:lnTo>
                  <a:lnTo>
                    <a:pt x="59737" y="5598092"/>
                  </a:lnTo>
                  <a:lnTo>
                    <a:pt x="75364" y="5608664"/>
                  </a:lnTo>
                  <a:lnTo>
                    <a:pt x="94423" y="5612549"/>
                  </a:lnTo>
                  <a:lnTo>
                    <a:pt x="4165636" y="5612549"/>
                  </a:lnTo>
                  <a:lnTo>
                    <a:pt x="4153767" y="5630139"/>
                  </a:lnTo>
                  <a:lnTo>
                    <a:pt x="4123748" y="5650410"/>
                  </a:lnTo>
                  <a:lnTo>
                    <a:pt x="4087044" y="5657849"/>
                  </a:lnTo>
                  <a:close/>
                </a:path>
                <a:path w="4181475" h="5657850">
                  <a:moveTo>
                    <a:pt x="4165636" y="5612549"/>
                  </a:moveTo>
                  <a:lnTo>
                    <a:pt x="4087044" y="5612549"/>
                  </a:lnTo>
                  <a:lnTo>
                    <a:pt x="4106103" y="5608664"/>
                  </a:lnTo>
                  <a:lnTo>
                    <a:pt x="4121730" y="5598092"/>
                  </a:lnTo>
                  <a:lnTo>
                    <a:pt x="4132299" y="5582459"/>
                  </a:lnTo>
                  <a:lnTo>
                    <a:pt x="4136183" y="5563393"/>
                  </a:lnTo>
                  <a:lnTo>
                    <a:pt x="4136183" y="94456"/>
                  </a:lnTo>
                  <a:lnTo>
                    <a:pt x="4132299" y="75390"/>
                  </a:lnTo>
                  <a:lnTo>
                    <a:pt x="4121730" y="59758"/>
                  </a:lnTo>
                  <a:lnTo>
                    <a:pt x="4106103" y="49185"/>
                  </a:lnTo>
                  <a:lnTo>
                    <a:pt x="4087044" y="45300"/>
                  </a:lnTo>
                  <a:lnTo>
                    <a:pt x="4165636" y="45300"/>
                  </a:lnTo>
                  <a:lnTo>
                    <a:pt x="4174031" y="57739"/>
                  </a:lnTo>
                  <a:lnTo>
                    <a:pt x="4181468" y="94456"/>
                  </a:lnTo>
                  <a:lnTo>
                    <a:pt x="4181468" y="5563393"/>
                  </a:lnTo>
                  <a:lnTo>
                    <a:pt x="4174031" y="5600110"/>
                  </a:lnTo>
                  <a:lnTo>
                    <a:pt x="4165636" y="561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7905" y="3550804"/>
              <a:ext cx="3581399" cy="444817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02670" y="2238482"/>
            <a:ext cx="4181475" cy="5762625"/>
            <a:chOff x="602670" y="2238482"/>
            <a:chExt cx="4181475" cy="5762625"/>
          </a:xfrm>
        </p:grpSpPr>
        <p:sp>
          <p:nvSpPr>
            <p:cNvPr id="14" name="object 14"/>
            <p:cNvSpPr/>
            <p:nvPr/>
          </p:nvSpPr>
          <p:spPr>
            <a:xfrm>
              <a:off x="626757" y="2262574"/>
              <a:ext cx="4132579" cy="5715000"/>
            </a:xfrm>
            <a:custGeom>
              <a:avLst/>
              <a:gdLst/>
              <a:ahLst/>
              <a:cxnLst/>
              <a:rect l="l" t="t" r="r" b="b"/>
              <a:pathLst>
                <a:path w="4132579" h="5715000">
                  <a:moveTo>
                    <a:pt x="4062926" y="5714441"/>
                  </a:moveTo>
                  <a:lnTo>
                    <a:pt x="70335" y="5714441"/>
                  </a:lnTo>
                  <a:lnTo>
                    <a:pt x="43086" y="5708870"/>
                  </a:lnTo>
                  <a:lnTo>
                    <a:pt x="20715" y="5693722"/>
                  </a:lnTo>
                  <a:lnTo>
                    <a:pt x="5570" y="5671347"/>
                  </a:lnTo>
                  <a:lnTo>
                    <a:pt x="0" y="5644093"/>
                  </a:lnTo>
                  <a:lnTo>
                    <a:pt x="0" y="70347"/>
                  </a:lnTo>
                  <a:lnTo>
                    <a:pt x="5570" y="43094"/>
                  </a:lnTo>
                  <a:lnTo>
                    <a:pt x="20715" y="20718"/>
                  </a:lnTo>
                  <a:lnTo>
                    <a:pt x="43086" y="5571"/>
                  </a:lnTo>
                  <a:lnTo>
                    <a:pt x="70335" y="0"/>
                  </a:lnTo>
                  <a:lnTo>
                    <a:pt x="4061962" y="0"/>
                  </a:lnTo>
                  <a:lnTo>
                    <a:pt x="4089211" y="5571"/>
                  </a:lnTo>
                  <a:lnTo>
                    <a:pt x="4111583" y="20718"/>
                  </a:lnTo>
                  <a:lnTo>
                    <a:pt x="4126728" y="43094"/>
                  </a:lnTo>
                  <a:lnTo>
                    <a:pt x="4132298" y="70347"/>
                  </a:lnTo>
                  <a:lnTo>
                    <a:pt x="4132298" y="5643130"/>
                  </a:lnTo>
                  <a:lnTo>
                    <a:pt x="4127285" y="5670941"/>
                  </a:lnTo>
                  <a:lnTo>
                    <a:pt x="4112426" y="5693602"/>
                  </a:lnTo>
                  <a:lnTo>
                    <a:pt x="4090160" y="5708855"/>
                  </a:lnTo>
                  <a:lnTo>
                    <a:pt x="4062926" y="5714441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670" y="2238482"/>
              <a:ext cx="4181475" cy="5762625"/>
            </a:xfrm>
            <a:custGeom>
              <a:avLst/>
              <a:gdLst/>
              <a:ahLst/>
              <a:cxnLst/>
              <a:rect l="l" t="t" r="r" b="b"/>
              <a:pathLst>
                <a:path w="4181475" h="5762625">
                  <a:moveTo>
                    <a:pt x="4087014" y="5762625"/>
                  </a:moveTo>
                  <a:lnTo>
                    <a:pt x="94423" y="5762625"/>
                  </a:lnTo>
                  <a:lnTo>
                    <a:pt x="57719" y="5755186"/>
                  </a:lnTo>
                  <a:lnTo>
                    <a:pt x="27700" y="5734919"/>
                  </a:lnTo>
                  <a:lnTo>
                    <a:pt x="7437" y="5704895"/>
                  </a:lnTo>
                  <a:lnTo>
                    <a:pt x="0" y="5668185"/>
                  </a:lnTo>
                  <a:lnTo>
                    <a:pt x="0" y="94439"/>
                  </a:lnTo>
                  <a:lnTo>
                    <a:pt x="7437" y="57729"/>
                  </a:lnTo>
                  <a:lnTo>
                    <a:pt x="27700" y="27705"/>
                  </a:lnTo>
                  <a:lnTo>
                    <a:pt x="57719" y="7438"/>
                  </a:lnTo>
                  <a:lnTo>
                    <a:pt x="94423" y="0"/>
                  </a:lnTo>
                  <a:lnTo>
                    <a:pt x="4087014" y="0"/>
                  </a:lnTo>
                  <a:lnTo>
                    <a:pt x="4123717" y="7438"/>
                  </a:lnTo>
                  <a:lnTo>
                    <a:pt x="4153736" y="27705"/>
                  </a:lnTo>
                  <a:lnTo>
                    <a:pt x="4165606" y="45292"/>
                  </a:lnTo>
                  <a:lnTo>
                    <a:pt x="94423" y="45292"/>
                  </a:lnTo>
                  <a:lnTo>
                    <a:pt x="75363" y="49177"/>
                  </a:lnTo>
                  <a:lnTo>
                    <a:pt x="59737" y="59747"/>
                  </a:lnTo>
                  <a:lnTo>
                    <a:pt x="49168" y="75376"/>
                  </a:lnTo>
                  <a:lnTo>
                    <a:pt x="45284" y="94439"/>
                  </a:lnTo>
                  <a:lnTo>
                    <a:pt x="45284" y="5668185"/>
                  </a:lnTo>
                  <a:lnTo>
                    <a:pt x="49168" y="5687248"/>
                  </a:lnTo>
                  <a:lnTo>
                    <a:pt x="59737" y="5702877"/>
                  </a:lnTo>
                  <a:lnTo>
                    <a:pt x="75363" y="5713447"/>
                  </a:lnTo>
                  <a:lnTo>
                    <a:pt x="94423" y="5717332"/>
                  </a:lnTo>
                  <a:lnTo>
                    <a:pt x="4165606" y="5717332"/>
                  </a:lnTo>
                  <a:lnTo>
                    <a:pt x="4153736" y="5734919"/>
                  </a:lnTo>
                  <a:lnTo>
                    <a:pt x="4123717" y="5755186"/>
                  </a:lnTo>
                  <a:lnTo>
                    <a:pt x="4087014" y="5762625"/>
                  </a:lnTo>
                  <a:close/>
                </a:path>
                <a:path w="4181475" h="5762625">
                  <a:moveTo>
                    <a:pt x="4165606" y="5717332"/>
                  </a:moveTo>
                  <a:lnTo>
                    <a:pt x="4087014" y="5717332"/>
                  </a:lnTo>
                  <a:lnTo>
                    <a:pt x="4106073" y="5713447"/>
                  </a:lnTo>
                  <a:lnTo>
                    <a:pt x="4121699" y="5702877"/>
                  </a:lnTo>
                  <a:lnTo>
                    <a:pt x="4132268" y="5687248"/>
                  </a:lnTo>
                  <a:lnTo>
                    <a:pt x="4136152" y="5668185"/>
                  </a:lnTo>
                  <a:lnTo>
                    <a:pt x="4136152" y="94439"/>
                  </a:lnTo>
                  <a:lnTo>
                    <a:pt x="4132268" y="75376"/>
                  </a:lnTo>
                  <a:lnTo>
                    <a:pt x="4121699" y="59747"/>
                  </a:lnTo>
                  <a:lnTo>
                    <a:pt x="4106073" y="49177"/>
                  </a:lnTo>
                  <a:lnTo>
                    <a:pt x="4087014" y="45292"/>
                  </a:lnTo>
                  <a:lnTo>
                    <a:pt x="4165606" y="45292"/>
                  </a:lnTo>
                  <a:lnTo>
                    <a:pt x="4174000" y="57729"/>
                  </a:lnTo>
                  <a:lnTo>
                    <a:pt x="4181437" y="94439"/>
                  </a:lnTo>
                  <a:lnTo>
                    <a:pt x="4181437" y="5668185"/>
                  </a:lnTo>
                  <a:lnTo>
                    <a:pt x="4174000" y="5704895"/>
                  </a:lnTo>
                  <a:lnTo>
                    <a:pt x="4165606" y="5717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00138" y="7092903"/>
            <a:ext cx="7740015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VOLTAGE STEPPER</a:t>
            </a:r>
            <a:endParaRPr sz="4000" dirty="0">
              <a:latin typeface="Bebas Neue" panose="020B0606020202050201" pitchFamily="34" charset="0"/>
              <a:cs typeface="Trebuchet MS"/>
            </a:endParaRPr>
          </a:p>
          <a:p>
            <a:pPr marL="4378325">
              <a:lnSpc>
                <a:spcPct val="100000"/>
              </a:lnSpc>
              <a:spcBef>
                <a:spcPts val="3290"/>
              </a:spcBef>
            </a:pPr>
            <a:r>
              <a:rPr sz="40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MOTOR DRIVER BOARD</a:t>
            </a:r>
            <a:endParaRPr sz="4000" dirty="0">
              <a:latin typeface="Bebas Neue" panose="020B0606020202050201" pitchFamily="34" charset="0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264" y="2487569"/>
            <a:ext cx="3581399" cy="44481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75198"/>
            <a:ext cx="4895850" cy="1836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850" dirty="0">
                <a:solidFill>
                  <a:srgbClr val="0F5652"/>
                </a:solidFill>
                <a:latin typeface="Bebas Neue" panose="020B0606020202050201" pitchFamily="34" charset="0"/>
              </a:rPr>
              <a:t>THE PARTS</a:t>
            </a:r>
            <a:endParaRPr sz="11850" dirty="0">
              <a:latin typeface="Bebas Neue" panose="020B0606020202050201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18920" y="2895230"/>
            <a:ext cx="7381875" cy="5353050"/>
            <a:chOff x="2818920" y="2895230"/>
            <a:chExt cx="7381875" cy="5353050"/>
          </a:xfrm>
        </p:grpSpPr>
        <p:sp>
          <p:nvSpPr>
            <p:cNvPr id="4" name="object 4"/>
            <p:cNvSpPr/>
            <p:nvPr/>
          </p:nvSpPr>
          <p:spPr>
            <a:xfrm>
              <a:off x="2840026" y="2916343"/>
              <a:ext cx="7338695" cy="5311140"/>
            </a:xfrm>
            <a:custGeom>
              <a:avLst/>
              <a:gdLst/>
              <a:ahLst/>
              <a:cxnLst/>
              <a:rect l="l" t="t" r="r" b="b"/>
              <a:pathLst>
                <a:path w="7338695" h="5311140">
                  <a:moveTo>
                    <a:pt x="7277839" y="5310822"/>
                  </a:moveTo>
                  <a:lnTo>
                    <a:pt x="61629" y="5310822"/>
                  </a:lnTo>
                  <a:lnTo>
                    <a:pt x="37753" y="5305940"/>
                  </a:lnTo>
                  <a:lnTo>
                    <a:pt x="18151" y="5292665"/>
                  </a:lnTo>
                  <a:lnTo>
                    <a:pt x="4880" y="5273056"/>
                  </a:lnTo>
                  <a:lnTo>
                    <a:pt x="0" y="5249171"/>
                  </a:lnTo>
                  <a:lnTo>
                    <a:pt x="0" y="61650"/>
                  </a:lnTo>
                  <a:lnTo>
                    <a:pt x="4880" y="37766"/>
                  </a:lnTo>
                  <a:lnTo>
                    <a:pt x="18151" y="18157"/>
                  </a:lnTo>
                  <a:lnTo>
                    <a:pt x="37753" y="4882"/>
                  </a:lnTo>
                  <a:lnTo>
                    <a:pt x="61629" y="0"/>
                  </a:lnTo>
                  <a:lnTo>
                    <a:pt x="7276995" y="0"/>
                  </a:lnTo>
                  <a:lnTo>
                    <a:pt x="7300871" y="4882"/>
                  </a:lnTo>
                  <a:lnTo>
                    <a:pt x="7320473" y="18157"/>
                  </a:lnTo>
                  <a:lnTo>
                    <a:pt x="7333744" y="37766"/>
                  </a:lnTo>
                  <a:lnTo>
                    <a:pt x="7338624" y="61650"/>
                  </a:lnTo>
                  <a:lnTo>
                    <a:pt x="7338624" y="5248327"/>
                  </a:lnTo>
                  <a:lnTo>
                    <a:pt x="7334232" y="5272699"/>
                  </a:lnTo>
                  <a:lnTo>
                    <a:pt x="7321212" y="5292559"/>
                  </a:lnTo>
                  <a:lnTo>
                    <a:pt x="7301702" y="5305927"/>
                  </a:lnTo>
                  <a:lnTo>
                    <a:pt x="7277839" y="5310822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8920" y="2895230"/>
              <a:ext cx="7381875" cy="5353050"/>
            </a:xfrm>
            <a:custGeom>
              <a:avLst/>
              <a:gdLst/>
              <a:ahLst/>
              <a:cxnLst/>
              <a:rect l="l" t="t" r="r" b="b"/>
              <a:pathLst>
                <a:path w="7381875" h="5353050">
                  <a:moveTo>
                    <a:pt x="7298945" y="5353049"/>
                  </a:moveTo>
                  <a:lnTo>
                    <a:pt x="82735" y="5353049"/>
                  </a:lnTo>
                  <a:lnTo>
                    <a:pt x="50575" y="5346530"/>
                  </a:lnTo>
                  <a:lnTo>
                    <a:pt x="24272" y="5328769"/>
                  </a:lnTo>
                  <a:lnTo>
                    <a:pt x="6516" y="5302456"/>
                  </a:lnTo>
                  <a:lnTo>
                    <a:pt x="0" y="5270284"/>
                  </a:lnTo>
                  <a:lnTo>
                    <a:pt x="0" y="82764"/>
                  </a:lnTo>
                  <a:lnTo>
                    <a:pt x="6516" y="50592"/>
                  </a:lnTo>
                  <a:lnTo>
                    <a:pt x="24272" y="24280"/>
                  </a:lnTo>
                  <a:lnTo>
                    <a:pt x="50575" y="6518"/>
                  </a:lnTo>
                  <a:lnTo>
                    <a:pt x="82735" y="0"/>
                  </a:lnTo>
                  <a:lnTo>
                    <a:pt x="7298945" y="0"/>
                  </a:lnTo>
                  <a:lnTo>
                    <a:pt x="7331105" y="6518"/>
                  </a:lnTo>
                  <a:lnTo>
                    <a:pt x="7357409" y="24280"/>
                  </a:lnTo>
                  <a:lnTo>
                    <a:pt x="7367809" y="39692"/>
                  </a:lnTo>
                  <a:lnTo>
                    <a:pt x="82735" y="39692"/>
                  </a:lnTo>
                  <a:lnTo>
                    <a:pt x="66035" y="43097"/>
                  </a:lnTo>
                  <a:lnTo>
                    <a:pt x="52343" y="52360"/>
                  </a:lnTo>
                  <a:lnTo>
                    <a:pt x="43082" y="66058"/>
                  </a:lnTo>
                  <a:lnTo>
                    <a:pt x="39679" y="82764"/>
                  </a:lnTo>
                  <a:lnTo>
                    <a:pt x="39679" y="5270284"/>
                  </a:lnTo>
                  <a:lnTo>
                    <a:pt x="43082" y="5286991"/>
                  </a:lnTo>
                  <a:lnTo>
                    <a:pt x="52343" y="5300688"/>
                  </a:lnTo>
                  <a:lnTo>
                    <a:pt x="66035" y="5309951"/>
                  </a:lnTo>
                  <a:lnTo>
                    <a:pt x="82735" y="5313356"/>
                  </a:lnTo>
                  <a:lnTo>
                    <a:pt x="7367809" y="5313356"/>
                  </a:lnTo>
                  <a:lnTo>
                    <a:pt x="7357409" y="5328769"/>
                  </a:lnTo>
                  <a:lnTo>
                    <a:pt x="7331105" y="5346530"/>
                  </a:lnTo>
                  <a:lnTo>
                    <a:pt x="7298945" y="5353049"/>
                  </a:lnTo>
                  <a:close/>
                </a:path>
                <a:path w="7381875" h="5353050">
                  <a:moveTo>
                    <a:pt x="7367809" y="5313356"/>
                  </a:moveTo>
                  <a:lnTo>
                    <a:pt x="7298945" y="5313356"/>
                  </a:lnTo>
                  <a:lnTo>
                    <a:pt x="7315645" y="5309951"/>
                  </a:lnTo>
                  <a:lnTo>
                    <a:pt x="7329338" y="5300688"/>
                  </a:lnTo>
                  <a:lnTo>
                    <a:pt x="7338598" y="5286991"/>
                  </a:lnTo>
                  <a:lnTo>
                    <a:pt x="7342002" y="5270284"/>
                  </a:lnTo>
                  <a:lnTo>
                    <a:pt x="7342002" y="82764"/>
                  </a:lnTo>
                  <a:lnTo>
                    <a:pt x="7338598" y="66058"/>
                  </a:lnTo>
                  <a:lnTo>
                    <a:pt x="7329338" y="52360"/>
                  </a:lnTo>
                  <a:lnTo>
                    <a:pt x="7315645" y="43097"/>
                  </a:lnTo>
                  <a:lnTo>
                    <a:pt x="7298945" y="39692"/>
                  </a:lnTo>
                  <a:lnTo>
                    <a:pt x="7367809" y="39692"/>
                  </a:lnTo>
                  <a:lnTo>
                    <a:pt x="7375165" y="50592"/>
                  </a:lnTo>
                  <a:lnTo>
                    <a:pt x="7381681" y="82764"/>
                  </a:lnTo>
                  <a:lnTo>
                    <a:pt x="7381681" y="5270284"/>
                  </a:lnTo>
                  <a:lnTo>
                    <a:pt x="7375165" y="5302456"/>
                  </a:lnTo>
                  <a:lnTo>
                    <a:pt x="7367809" y="5313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898505" y="7388800"/>
            <a:ext cx="122428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BATTERY</a:t>
            </a:r>
            <a:endParaRPr sz="3500" dirty="0">
              <a:latin typeface="Bebas Neue" panose="020B0606020202050201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333" y="3113639"/>
            <a:ext cx="6857999" cy="41719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681666" y="1003364"/>
            <a:ext cx="15906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oppins" panose="00000500000000000000" pitchFamily="2" charset="0"/>
                <a:cs typeface="Poppins" panose="00000500000000000000" pitchFamily="2" charset="0"/>
              </a:rPr>
              <a:t>Page 11 of 20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0639424" y="1357910"/>
            <a:ext cx="4181475" cy="5657850"/>
            <a:chOff x="10639424" y="1357910"/>
            <a:chExt cx="4181475" cy="5657850"/>
          </a:xfrm>
        </p:grpSpPr>
        <p:sp>
          <p:nvSpPr>
            <p:cNvPr id="10" name="object 10"/>
            <p:cNvSpPr/>
            <p:nvPr/>
          </p:nvSpPr>
          <p:spPr>
            <a:xfrm>
              <a:off x="10663511" y="1382006"/>
              <a:ext cx="4132579" cy="5610225"/>
            </a:xfrm>
            <a:custGeom>
              <a:avLst/>
              <a:gdLst/>
              <a:ahLst/>
              <a:cxnLst/>
              <a:rect l="l" t="t" r="r" b="b"/>
              <a:pathLst>
                <a:path w="4132580" h="5610225">
                  <a:moveTo>
                    <a:pt x="4062956" y="5609657"/>
                  </a:moveTo>
                  <a:lnTo>
                    <a:pt x="70336" y="5609657"/>
                  </a:lnTo>
                  <a:lnTo>
                    <a:pt x="43086" y="5604085"/>
                  </a:lnTo>
                  <a:lnTo>
                    <a:pt x="20715" y="5588935"/>
                  </a:lnTo>
                  <a:lnTo>
                    <a:pt x="5570" y="5566556"/>
                  </a:lnTo>
                  <a:lnTo>
                    <a:pt x="0" y="5539297"/>
                  </a:lnTo>
                  <a:lnTo>
                    <a:pt x="0" y="70360"/>
                  </a:lnTo>
                  <a:lnTo>
                    <a:pt x="5570" y="43101"/>
                  </a:lnTo>
                  <a:lnTo>
                    <a:pt x="20715" y="20722"/>
                  </a:lnTo>
                  <a:lnTo>
                    <a:pt x="43086" y="5572"/>
                  </a:lnTo>
                  <a:lnTo>
                    <a:pt x="70336" y="0"/>
                  </a:lnTo>
                  <a:lnTo>
                    <a:pt x="4061993" y="0"/>
                  </a:lnTo>
                  <a:lnTo>
                    <a:pt x="4089242" y="5572"/>
                  </a:lnTo>
                  <a:lnTo>
                    <a:pt x="4111613" y="20722"/>
                  </a:lnTo>
                  <a:lnTo>
                    <a:pt x="4126759" y="43101"/>
                  </a:lnTo>
                  <a:lnTo>
                    <a:pt x="4132329" y="70360"/>
                  </a:lnTo>
                  <a:lnTo>
                    <a:pt x="4132329" y="5538334"/>
                  </a:lnTo>
                  <a:lnTo>
                    <a:pt x="4127316" y="5566149"/>
                  </a:lnTo>
                  <a:lnTo>
                    <a:pt x="4112457" y="5588814"/>
                  </a:lnTo>
                  <a:lnTo>
                    <a:pt x="4090191" y="5604070"/>
                  </a:lnTo>
                  <a:lnTo>
                    <a:pt x="4062956" y="5609657"/>
                  </a:lnTo>
                  <a:close/>
                </a:path>
              </a:pathLst>
            </a:custGeom>
            <a:solidFill>
              <a:srgbClr val="0F5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39424" y="1357910"/>
              <a:ext cx="4181475" cy="5657850"/>
            </a:xfrm>
            <a:custGeom>
              <a:avLst/>
              <a:gdLst/>
              <a:ahLst/>
              <a:cxnLst/>
              <a:rect l="l" t="t" r="r" b="b"/>
              <a:pathLst>
                <a:path w="4181475" h="5657850">
                  <a:moveTo>
                    <a:pt x="4087044" y="5657849"/>
                  </a:moveTo>
                  <a:lnTo>
                    <a:pt x="94423" y="5657849"/>
                  </a:lnTo>
                  <a:lnTo>
                    <a:pt x="57720" y="5650410"/>
                  </a:lnTo>
                  <a:lnTo>
                    <a:pt x="27700" y="5630139"/>
                  </a:lnTo>
                  <a:lnTo>
                    <a:pt x="7437" y="5600110"/>
                  </a:lnTo>
                  <a:lnTo>
                    <a:pt x="0" y="5563393"/>
                  </a:lnTo>
                  <a:lnTo>
                    <a:pt x="0" y="94456"/>
                  </a:lnTo>
                  <a:lnTo>
                    <a:pt x="7437" y="57739"/>
                  </a:lnTo>
                  <a:lnTo>
                    <a:pt x="27700" y="27710"/>
                  </a:lnTo>
                  <a:lnTo>
                    <a:pt x="57720" y="7439"/>
                  </a:lnTo>
                  <a:lnTo>
                    <a:pt x="94423" y="0"/>
                  </a:lnTo>
                  <a:lnTo>
                    <a:pt x="4087044" y="0"/>
                  </a:lnTo>
                  <a:lnTo>
                    <a:pt x="4123748" y="7439"/>
                  </a:lnTo>
                  <a:lnTo>
                    <a:pt x="4153767" y="27710"/>
                  </a:lnTo>
                  <a:lnTo>
                    <a:pt x="4165636" y="45300"/>
                  </a:lnTo>
                  <a:lnTo>
                    <a:pt x="94423" y="45300"/>
                  </a:lnTo>
                  <a:lnTo>
                    <a:pt x="75364" y="49185"/>
                  </a:lnTo>
                  <a:lnTo>
                    <a:pt x="59737" y="59758"/>
                  </a:lnTo>
                  <a:lnTo>
                    <a:pt x="49169" y="75390"/>
                  </a:lnTo>
                  <a:lnTo>
                    <a:pt x="45284" y="94456"/>
                  </a:lnTo>
                  <a:lnTo>
                    <a:pt x="45284" y="5563393"/>
                  </a:lnTo>
                  <a:lnTo>
                    <a:pt x="49169" y="5582459"/>
                  </a:lnTo>
                  <a:lnTo>
                    <a:pt x="59737" y="5598092"/>
                  </a:lnTo>
                  <a:lnTo>
                    <a:pt x="75364" y="5608664"/>
                  </a:lnTo>
                  <a:lnTo>
                    <a:pt x="94423" y="5612549"/>
                  </a:lnTo>
                  <a:lnTo>
                    <a:pt x="4165636" y="5612549"/>
                  </a:lnTo>
                  <a:lnTo>
                    <a:pt x="4153767" y="5630139"/>
                  </a:lnTo>
                  <a:lnTo>
                    <a:pt x="4123748" y="5650410"/>
                  </a:lnTo>
                  <a:lnTo>
                    <a:pt x="4087044" y="5657849"/>
                  </a:lnTo>
                  <a:close/>
                </a:path>
                <a:path w="4181475" h="5657850">
                  <a:moveTo>
                    <a:pt x="4165636" y="5612549"/>
                  </a:moveTo>
                  <a:lnTo>
                    <a:pt x="4087044" y="5612549"/>
                  </a:lnTo>
                  <a:lnTo>
                    <a:pt x="4106103" y="5608664"/>
                  </a:lnTo>
                  <a:lnTo>
                    <a:pt x="4121730" y="5598092"/>
                  </a:lnTo>
                  <a:lnTo>
                    <a:pt x="4132299" y="5582459"/>
                  </a:lnTo>
                  <a:lnTo>
                    <a:pt x="4136183" y="5563393"/>
                  </a:lnTo>
                  <a:lnTo>
                    <a:pt x="4136183" y="94456"/>
                  </a:lnTo>
                  <a:lnTo>
                    <a:pt x="4132299" y="75390"/>
                  </a:lnTo>
                  <a:lnTo>
                    <a:pt x="4121730" y="59758"/>
                  </a:lnTo>
                  <a:lnTo>
                    <a:pt x="4106103" y="49185"/>
                  </a:lnTo>
                  <a:lnTo>
                    <a:pt x="4087044" y="45300"/>
                  </a:lnTo>
                  <a:lnTo>
                    <a:pt x="4165636" y="45300"/>
                  </a:lnTo>
                  <a:lnTo>
                    <a:pt x="4174031" y="57739"/>
                  </a:lnTo>
                  <a:lnTo>
                    <a:pt x="4181468" y="94456"/>
                  </a:lnTo>
                  <a:lnTo>
                    <a:pt x="4181468" y="5563393"/>
                  </a:lnTo>
                  <a:lnTo>
                    <a:pt x="4174031" y="5600110"/>
                  </a:lnTo>
                  <a:lnTo>
                    <a:pt x="4165636" y="561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152640" y="6176516"/>
            <a:ext cx="1201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BUZZER</a:t>
            </a:r>
            <a:endParaRPr sz="4000" dirty="0">
              <a:latin typeface="Bebas Neue" panose="020B0606020202050201" pitchFamily="34" charset="0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8033" y="1606996"/>
            <a:ext cx="3581399" cy="44481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92181" y="9069388"/>
            <a:ext cx="1267460" cy="76200"/>
            <a:chOff x="15992181" y="9069388"/>
            <a:chExt cx="1267460" cy="76200"/>
          </a:xfrm>
        </p:grpSpPr>
        <p:sp>
          <p:nvSpPr>
            <p:cNvPr id="3" name="object 3"/>
            <p:cNvSpPr/>
            <p:nvPr/>
          </p:nvSpPr>
          <p:spPr>
            <a:xfrm>
              <a:off x="15992181" y="9107487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4">
                  <a:moveTo>
                    <a:pt x="0" y="0"/>
                  </a:moveTo>
                  <a:lnTo>
                    <a:pt x="125744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11530" y="9078912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95" y="28574"/>
                  </a:lnTo>
                  <a:lnTo>
                    <a:pt x="0" y="57149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28754" y="3905851"/>
            <a:ext cx="7381875" cy="4676775"/>
            <a:chOff x="1028754" y="3905851"/>
            <a:chExt cx="7381875" cy="4676775"/>
          </a:xfrm>
        </p:grpSpPr>
        <p:sp>
          <p:nvSpPr>
            <p:cNvPr id="6" name="object 6"/>
            <p:cNvSpPr/>
            <p:nvPr/>
          </p:nvSpPr>
          <p:spPr>
            <a:xfrm>
              <a:off x="1049860" y="3926983"/>
              <a:ext cx="7339330" cy="4634865"/>
            </a:xfrm>
            <a:custGeom>
              <a:avLst/>
              <a:gdLst/>
              <a:ahLst/>
              <a:cxnLst/>
              <a:rect l="l" t="t" r="r" b="b"/>
              <a:pathLst>
                <a:path w="7339330" h="4634865">
                  <a:moveTo>
                    <a:pt x="7277922" y="4634510"/>
                  </a:moveTo>
                  <a:lnTo>
                    <a:pt x="61630" y="4634510"/>
                  </a:lnTo>
                  <a:lnTo>
                    <a:pt x="37753" y="4629623"/>
                  </a:lnTo>
                  <a:lnTo>
                    <a:pt x="18151" y="4616336"/>
                  </a:lnTo>
                  <a:lnTo>
                    <a:pt x="4880" y="4596710"/>
                  </a:lnTo>
                  <a:lnTo>
                    <a:pt x="0" y="4572804"/>
                  </a:lnTo>
                  <a:lnTo>
                    <a:pt x="0" y="61705"/>
                  </a:lnTo>
                  <a:lnTo>
                    <a:pt x="4880" y="37800"/>
                  </a:lnTo>
                  <a:lnTo>
                    <a:pt x="18151" y="18173"/>
                  </a:lnTo>
                  <a:lnTo>
                    <a:pt x="37753" y="4886"/>
                  </a:lnTo>
                  <a:lnTo>
                    <a:pt x="61630" y="0"/>
                  </a:lnTo>
                  <a:lnTo>
                    <a:pt x="7277078" y="0"/>
                  </a:lnTo>
                  <a:lnTo>
                    <a:pt x="7300955" y="4886"/>
                  </a:lnTo>
                  <a:lnTo>
                    <a:pt x="7320557" y="18173"/>
                  </a:lnTo>
                  <a:lnTo>
                    <a:pt x="7333828" y="37800"/>
                  </a:lnTo>
                  <a:lnTo>
                    <a:pt x="7338709" y="61705"/>
                  </a:lnTo>
                  <a:lnTo>
                    <a:pt x="7338709" y="4571958"/>
                  </a:lnTo>
                  <a:lnTo>
                    <a:pt x="7334316" y="4596353"/>
                  </a:lnTo>
                  <a:lnTo>
                    <a:pt x="7321296" y="4616230"/>
                  </a:lnTo>
                  <a:lnTo>
                    <a:pt x="7301786" y="4629610"/>
                  </a:lnTo>
                  <a:lnTo>
                    <a:pt x="7277922" y="4634510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754" y="3905851"/>
              <a:ext cx="7381875" cy="4676775"/>
            </a:xfrm>
            <a:custGeom>
              <a:avLst/>
              <a:gdLst/>
              <a:ahLst/>
              <a:cxnLst/>
              <a:rect l="l" t="t" r="r" b="b"/>
              <a:pathLst>
                <a:path w="7381875" h="4676775">
                  <a:moveTo>
                    <a:pt x="7299028" y="4676774"/>
                  </a:moveTo>
                  <a:lnTo>
                    <a:pt x="82736" y="4676774"/>
                  </a:lnTo>
                  <a:lnTo>
                    <a:pt x="50576" y="4670249"/>
                  </a:lnTo>
                  <a:lnTo>
                    <a:pt x="24272" y="4652472"/>
                  </a:lnTo>
                  <a:lnTo>
                    <a:pt x="6516" y="4626136"/>
                  </a:lnTo>
                  <a:lnTo>
                    <a:pt x="0" y="4593936"/>
                  </a:lnTo>
                  <a:lnTo>
                    <a:pt x="0" y="82837"/>
                  </a:lnTo>
                  <a:lnTo>
                    <a:pt x="6516" y="50637"/>
                  </a:lnTo>
                  <a:lnTo>
                    <a:pt x="24272" y="24301"/>
                  </a:lnTo>
                  <a:lnTo>
                    <a:pt x="50576" y="6524"/>
                  </a:lnTo>
                  <a:lnTo>
                    <a:pt x="82736" y="0"/>
                  </a:lnTo>
                  <a:lnTo>
                    <a:pt x="7299028" y="0"/>
                  </a:lnTo>
                  <a:lnTo>
                    <a:pt x="7331189" y="6524"/>
                  </a:lnTo>
                  <a:lnTo>
                    <a:pt x="7357493" y="24301"/>
                  </a:lnTo>
                  <a:lnTo>
                    <a:pt x="7367894" y="39728"/>
                  </a:lnTo>
                  <a:lnTo>
                    <a:pt x="82736" y="39728"/>
                  </a:lnTo>
                  <a:lnTo>
                    <a:pt x="66036" y="43135"/>
                  </a:lnTo>
                  <a:lnTo>
                    <a:pt x="52343" y="52407"/>
                  </a:lnTo>
                  <a:lnTo>
                    <a:pt x="43083" y="66117"/>
                  </a:lnTo>
                  <a:lnTo>
                    <a:pt x="39679" y="82837"/>
                  </a:lnTo>
                  <a:lnTo>
                    <a:pt x="39679" y="4593936"/>
                  </a:lnTo>
                  <a:lnTo>
                    <a:pt x="43083" y="4610657"/>
                  </a:lnTo>
                  <a:lnTo>
                    <a:pt x="52343" y="4624366"/>
                  </a:lnTo>
                  <a:lnTo>
                    <a:pt x="66036" y="4633638"/>
                  </a:lnTo>
                  <a:lnTo>
                    <a:pt x="82736" y="4637046"/>
                  </a:lnTo>
                  <a:lnTo>
                    <a:pt x="7367894" y="4637046"/>
                  </a:lnTo>
                  <a:lnTo>
                    <a:pt x="7357493" y="4652472"/>
                  </a:lnTo>
                  <a:lnTo>
                    <a:pt x="7331189" y="4670249"/>
                  </a:lnTo>
                  <a:lnTo>
                    <a:pt x="7299028" y="4676774"/>
                  </a:lnTo>
                  <a:close/>
                </a:path>
                <a:path w="7381875" h="4676775">
                  <a:moveTo>
                    <a:pt x="7367894" y="4637046"/>
                  </a:moveTo>
                  <a:lnTo>
                    <a:pt x="7299028" y="4637046"/>
                  </a:lnTo>
                  <a:lnTo>
                    <a:pt x="7315729" y="4633638"/>
                  </a:lnTo>
                  <a:lnTo>
                    <a:pt x="7329422" y="4624366"/>
                  </a:lnTo>
                  <a:lnTo>
                    <a:pt x="7338682" y="4610657"/>
                  </a:lnTo>
                  <a:lnTo>
                    <a:pt x="7342086" y="4593936"/>
                  </a:lnTo>
                  <a:lnTo>
                    <a:pt x="7342086" y="82837"/>
                  </a:lnTo>
                  <a:lnTo>
                    <a:pt x="7338682" y="66117"/>
                  </a:lnTo>
                  <a:lnTo>
                    <a:pt x="7329422" y="52407"/>
                  </a:lnTo>
                  <a:lnTo>
                    <a:pt x="7315729" y="43135"/>
                  </a:lnTo>
                  <a:lnTo>
                    <a:pt x="7299028" y="39728"/>
                  </a:lnTo>
                  <a:lnTo>
                    <a:pt x="7367894" y="39728"/>
                  </a:lnTo>
                  <a:lnTo>
                    <a:pt x="7375249" y="50637"/>
                  </a:lnTo>
                  <a:lnTo>
                    <a:pt x="7381766" y="82837"/>
                  </a:lnTo>
                  <a:lnTo>
                    <a:pt x="7381766" y="4593936"/>
                  </a:lnTo>
                  <a:lnTo>
                    <a:pt x="7375249" y="4626136"/>
                  </a:lnTo>
                  <a:lnTo>
                    <a:pt x="7367894" y="4637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210" y="4124260"/>
              <a:ext cx="6857999" cy="41719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616925" y="1003364"/>
            <a:ext cx="16554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oppins" panose="00000500000000000000" pitchFamily="2" charset="0"/>
                <a:cs typeface="Poppins" panose="00000500000000000000" pitchFamily="2" charset="0"/>
              </a:rPr>
              <a:t>Page 12 of 20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514601" y="1470241"/>
            <a:ext cx="6438900" cy="7629525"/>
            <a:chOff x="9514601" y="1470241"/>
            <a:chExt cx="6438900" cy="7629525"/>
          </a:xfrm>
        </p:grpSpPr>
        <p:sp>
          <p:nvSpPr>
            <p:cNvPr id="11" name="object 11"/>
            <p:cNvSpPr/>
            <p:nvPr/>
          </p:nvSpPr>
          <p:spPr>
            <a:xfrm>
              <a:off x="9551693" y="1507326"/>
              <a:ext cx="6363335" cy="7555230"/>
            </a:xfrm>
            <a:custGeom>
              <a:avLst/>
              <a:gdLst/>
              <a:ahLst/>
              <a:cxnLst/>
              <a:rect l="l" t="t" r="r" b="b"/>
              <a:pathLst>
                <a:path w="6363334" h="7555230">
                  <a:moveTo>
                    <a:pt x="6256408" y="7555234"/>
                  </a:moveTo>
                  <a:lnTo>
                    <a:pt x="108308" y="7555234"/>
                  </a:lnTo>
                  <a:lnTo>
                    <a:pt x="66348" y="7546658"/>
                  </a:lnTo>
                  <a:lnTo>
                    <a:pt x="31898" y="7523341"/>
                  </a:lnTo>
                  <a:lnTo>
                    <a:pt x="8577" y="7488898"/>
                  </a:lnTo>
                  <a:lnTo>
                    <a:pt x="0" y="7446946"/>
                  </a:lnTo>
                  <a:lnTo>
                    <a:pt x="0" y="108288"/>
                  </a:lnTo>
                  <a:lnTo>
                    <a:pt x="8577" y="66335"/>
                  </a:lnTo>
                  <a:lnTo>
                    <a:pt x="31898" y="31893"/>
                  </a:lnTo>
                  <a:lnTo>
                    <a:pt x="66348" y="8575"/>
                  </a:lnTo>
                  <a:lnTo>
                    <a:pt x="108308" y="0"/>
                  </a:lnTo>
                  <a:lnTo>
                    <a:pt x="6254924" y="0"/>
                  </a:lnTo>
                  <a:lnTo>
                    <a:pt x="6296884" y="8575"/>
                  </a:lnTo>
                  <a:lnTo>
                    <a:pt x="6331333" y="31893"/>
                  </a:lnTo>
                  <a:lnTo>
                    <a:pt x="6354655" y="66335"/>
                  </a:lnTo>
                  <a:lnTo>
                    <a:pt x="6363232" y="108288"/>
                  </a:lnTo>
                  <a:lnTo>
                    <a:pt x="6363232" y="7445463"/>
                  </a:lnTo>
                  <a:lnTo>
                    <a:pt x="6355513" y="7488273"/>
                  </a:lnTo>
                  <a:lnTo>
                    <a:pt x="6332632" y="7523156"/>
                  </a:lnTo>
                  <a:lnTo>
                    <a:pt x="6298345" y="7546635"/>
                  </a:lnTo>
                  <a:lnTo>
                    <a:pt x="6256408" y="7555234"/>
                  </a:lnTo>
                  <a:close/>
                </a:path>
              </a:pathLst>
            </a:custGeom>
            <a:solidFill>
              <a:srgbClr val="0F5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14601" y="1470241"/>
              <a:ext cx="6438900" cy="7629525"/>
            </a:xfrm>
            <a:custGeom>
              <a:avLst/>
              <a:gdLst/>
              <a:ahLst/>
              <a:cxnLst/>
              <a:rect l="l" t="t" r="r" b="b"/>
              <a:pathLst>
                <a:path w="6438900" h="7629525">
                  <a:moveTo>
                    <a:pt x="6293500" y="7629404"/>
                  </a:moveTo>
                  <a:lnTo>
                    <a:pt x="145399" y="7629404"/>
                  </a:lnTo>
                  <a:lnTo>
                    <a:pt x="99512" y="7621975"/>
                  </a:lnTo>
                  <a:lnTo>
                    <a:pt x="59608" y="7601303"/>
                  </a:lnTo>
                  <a:lnTo>
                    <a:pt x="28106" y="7569807"/>
                  </a:lnTo>
                  <a:lnTo>
                    <a:pt x="7430" y="7529910"/>
                  </a:lnTo>
                  <a:lnTo>
                    <a:pt x="0" y="7484031"/>
                  </a:lnTo>
                  <a:lnTo>
                    <a:pt x="0" y="145373"/>
                  </a:lnTo>
                  <a:lnTo>
                    <a:pt x="7430" y="99494"/>
                  </a:lnTo>
                  <a:lnTo>
                    <a:pt x="28106" y="59597"/>
                  </a:lnTo>
                  <a:lnTo>
                    <a:pt x="59608" y="28101"/>
                  </a:lnTo>
                  <a:lnTo>
                    <a:pt x="99512" y="7428"/>
                  </a:lnTo>
                  <a:lnTo>
                    <a:pt x="145399" y="0"/>
                  </a:lnTo>
                  <a:lnTo>
                    <a:pt x="6293500" y="0"/>
                  </a:lnTo>
                  <a:lnTo>
                    <a:pt x="6339387" y="7428"/>
                  </a:lnTo>
                  <a:lnTo>
                    <a:pt x="6379292" y="28101"/>
                  </a:lnTo>
                  <a:lnTo>
                    <a:pt x="6410793" y="59597"/>
                  </a:lnTo>
                  <a:lnTo>
                    <a:pt x="6416039" y="69719"/>
                  </a:lnTo>
                  <a:lnTo>
                    <a:pt x="145399" y="69719"/>
                  </a:lnTo>
                  <a:lnTo>
                    <a:pt x="116051" y="75699"/>
                  </a:lnTo>
                  <a:lnTo>
                    <a:pt x="91987" y="91970"/>
                  </a:lnTo>
                  <a:lnTo>
                    <a:pt x="75713" y="116029"/>
                  </a:lnTo>
                  <a:lnTo>
                    <a:pt x="69732" y="145373"/>
                  </a:lnTo>
                  <a:lnTo>
                    <a:pt x="69732" y="7484031"/>
                  </a:lnTo>
                  <a:lnTo>
                    <a:pt x="75713" y="7513375"/>
                  </a:lnTo>
                  <a:lnTo>
                    <a:pt x="91987" y="7537434"/>
                  </a:lnTo>
                  <a:lnTo>
                    <a:pt x="116051" y="7553705"/>
                  </a:lnTo>
                  <a:lnTo>
                    <a:pt x="145399" y="7559685"/>
                  </a:lnTo>
                  <a:lnTo>
                    <a:pt x="6416039" y="7559685"/>
                  </a:lnTo>
                  <a:lnTo>
                    <a:pt x="6410793" y="7569807"/>
                  </a:lnTo>
                  <a:lnTo>
                    <a:pt x="6379292" y="7601303"/>
                  </a:lnTo>
                  <a:lnTo>
                    <a:pt x="6339387" y="7621975"/>
                  </a:lnTo>
                  <a:lnTo>
                    <a:pt x="6293500" y="7629404"/>
                  </a:lnTo>
                  <a:close/>
                </a:path>
                <a:path w="6438900" h="7629525">
                  <a:moveTo>
                    <a:pt x="6416039" y="7559685"/>
                  </a:moveTo>
                  <a:lnTo>
                    <a:pt x="6293500" y="7559685"/>
                  </a:lnTo>
                  <a:lnTo>
                    <a:pt x="6322849" y="7553705"/>
                  </a:lnTo>
                  <a:lnTo>
                    <a:pt x="6346912" y="7537434"/>
                  </a:lnTo>
                  <a:lnTo>
                    <a:pt x="6363186" y="7513375"/>
                  </a:lnTo>
                  <a:lnTo>
                    <a:pt x="6369167" y="7484031"/>
                  </a:lnTo>
                  <a:lnTo>
                    <a:pt x="6369167" y="145373"/>
                  </a:lnTo>
                  <a:lnTo>
                    <a:pt x="6363186" y="116029"/>
                  </a:lnTo>
                  <a:lnTo>
                    <a:pt x="6346912" y="91970"/>
                  </a:lnTo>
                  <a:lnTo>
                    <a:pt x="6322849" y="75699"/>
                  </a:lnTo>
                  <a:lnTo>
                    <a:pt x="6293500" y="69719"/>
                  </a:lnTo>
                  <a:lnTo>
                    <a:pt x="6416039" y="69719"/>
                  </a:lnTo>
                  <a:lnTo>
                    <a:pt x="6431469" y="99494"/>
                  </a:lnTo>
                  <a:lnTo>
                    <a:pt x="6438900" y="145373"/>
                  </a:lnTo>
                  <a:lnTo>
                    <a:pt x="6438900" y="7484031"/>
                  </a:lnTo>
                  <a:lnTo>
                    <a:pt x="6431469" y="7529910"/>
                  </a:lnTo>
                  <a:lnTo>
                    <a:pt x="6416039" y="7559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4468" y="1853776"/>
              <a:ext cx="5514975" cy="684847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18401" y="1142972"/>
            <a:ext cx="5147945" cy="23121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0" dirty="0">
                <a:latin typeface="Bebas Neue" panose="020B0606020202050201" pitchFamily="34" charset="0"/>
              </a:rPr>
              <a:t>PIE TANK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81895" y="187350"/>
            <a:ext cx="1836420" cy="1744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250" dirty="0">
                <a:solidFill>
                  <a:srgbClr val="B91645"/>
                </a:solidFill>
                <a:latin typeface="Brittany Signature" pitchFamily="2" charset="0"/>
                <a:cs typeface="Trebuchet MS"/>
              </a:rPr>
              <a:t>The</a:t>
            </a:r>
            <a:endParaRPr sz="11250" dirty="0">
              <a:latin typeface="Brittany Signature" pitchFamily="2" charset="0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92181" y="9069386"/>
            <a:ext cx="1267460" cy="76200"/>
            <a:chOff x="15992181" y="9069386"/>
            <a:chExt cx="1267460" cy="76200"/>
          </a:xfrm>
        </p:grpSpPr>
        <p:sp>
          <p:nvSpPr>
            <p:cNvPr id="3" name="object 3"/>
            <p:cNvSpPr/>
            <p:nvPr/>
          </p:nvSpPr>
          <p:spPr>
            <a:xfrm>
              <a:off x="15992181" y="9107485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4">
                  <a:moveTo>
                    <a:pt x="0" y="0"/>
                  </a:moveTo>
                  <a:lnTo>
                    <a:pt x="125744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11530" y="9078910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95" y="28574"/>
                  </a:lnTo>
                  <a:lnTo>
                    <a:pt x="0" y="57149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58112" y="4200676"/>
            <a:ext cx="8486775" cy="5372100"/>
            <a:chOff x="658112" y="4200676"/>
            <a:chExt cx="8486775" cy="5372100"/>
          </a:xfrm>
        </p:grpSpPr>
        <p:sp>
          <p:nvSpPr>
            <p:cNvPr id="6" name="object 6"/>
            <p:cNvSpPr/>
            <p:nvPr/>
          </p:nvSpPr>
          <p:spPr>
            <a:xfrm>
              <a:off x="682378" y="4224950"/>
              <a:ext cx="8437245" cy="5323840"/>
            </a:xfrm>
            <a:custGeom>
              <a:avLst/>
              <a:gdLst/>
              <a:ahLst/>
              <a:cxnLst/>
              <a:rect l="l" t="t" r="r" b="b"/>
              <a:pathLst>
                <a:path w="8437245" h="5323840">
                  <a:moveTo>
                    <a:pt x="8367356" y="5323551"/>
                  </a:moveTo>
                  <a:lnTo>
                    <a:pt x="70856" y="5323551"/>
                  </a:lnTo>
                  <a:lnTo>
                    <a:pt x="43405" y="5317938"/>
                  </a:lnTo>
                  <a:lnTo>
                    <a:pt x="20868" y="5302676"/>
                  </a:lnTo>
                  <a:lnTo>
                    <a:pt x="5611" y="5280132"/>
                  </a:lnTo>
                  <a:lnTo>
                    <a:pt x="0" y="5252672"/>
                  </a:lnTo>
                  <a:lnTo>
                    <a:pt x="0" y="70879"/>
                  </a:lnTo>
                  <a:lnTo>
                    <a:pt x="5611" y="43420"/>
                  </a:lnTo>
                  <a:lnTo>
                    <a:pt x="20868" y="20875"/>
                  </a:lnTo>
                  <a:lnTo>
                    <a:pt x="43405" y="5613"/>
                  </a:lnTo>
                  <a:lnTo>
                    <a:pt x="70856" y="0"/>
                  </a:lnTo>
                  <a:lnTo>
                    <a:pt x="8366385" y="0"/>
                  </a:lnTo>
                  <a:lnTo>
                    <a:pt x="8393836" y="5613"/>
                  </a:lnTo>
                  <a:lnTo>
                    <a:pt x="8416373" y="20875"/>
                  </a:lnTo>
                  <a:lnTo>
                    <a:pt x="8431630" y="43420"/>
                  </a:lnTo>
                  <a:lnTo>
                    <a:pt x="8437241" y="70879"/>
                  </a:lnTo>
                  <a:lnTo>
                    <a:pt x="8437241" y="5251700"/>
                  </a:lnTo>
                  <a:lnTo>
                    <a:pt x="8432191" y="5279722"/>
                  </a:lnTo>
                  <a:lnTo>
                    <a:pt x="8417222" y="5302554"/>
                  </a:lnTo>
                  <a:lnTo>
                    <a:pt x="8394791" y="5317923"/>
                  </a:lnTo>
                  <a:lnTo>
                    <a:pt x="8367356" y="5323551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112" y="4200676"/>
              <a:ext cx="8486775" cy="5372100"/>
            </a:xfrm>
            <a:custGeom>
              <a:avLst/>
              <a:gdLst/>
              <a:ahLst/>
              <a:cxnLst/>
              <a:rect l="l" t="t" r="r" b="b"/>
              <a:pathLst>
                <a:path w="8486775" h="5372100">
                  <a:moveTo>
                    <a:pt x="8391622" y="5372099"/>
                  </a:moveTo>
                  <a:lnTo>
                    <a:pt x="95121" y="5372099"/>
                  </a:lnTo>
                  <a:lnTo>
                    <a:pt x="58146" y="5364605"/>
                  </a:lnTo>
                  <a:lnTo>
                    <a:pt x="27905" y="5344184"/>
                  </a:lnTo>
                  <a:lnTo>
                    <a:pt x="7492" y="5313933"/>
                  </a:lnTo>
                  <a:lnTo>
                    <a:pt x="0" y="5276945"/>
                  </a:lnTo>
                  <a:lnTo>
                    <a:pt x="0" y="95153"/>
                  </a:lnTo>
                  <a:lnTo>
                    <a:pt x="7492" y="58166"/>
                  </a:lnTo>
                  <a:lnTo>
                    <a:pt x="27905" y="27915"/>
                  </a:lnTo>
                  <a:lnTo>
                    <a:pt x="58146" y="7494"/>
                  </a:lnTo>
                  <a:lnTo>
                    <a:pt x="95121" y="0"/>
                  </a:lnTo>
                  <a:lnTo>
                    <a:pt x="8391622" y="0"/>
                  </a:lnTo>
                  <a:lnTo>
                    <a:pt x="8428597" y="7494"/>
                  </a:lnTo>
                  <a:lnTo>
                    <a:pt x="8458838" y="27915"/>
                  </a:lnTo>
                  <a:lnTo>
                    <a:pt x="8470795" y="45635"/>
                  </a:lnTo>
                  <a:lnTo>
                    <a:pt x="95121" y="45635"/>
                  </a:lnTo>
                  <a:lnTo>
                    <a:pt x="75921" y="49549"/>
                  </a:lnTo>
                  <a:lnTo>
                    <a:pt x="60179" y="60199"/>
                  </a:lnTo>
                  <a:lnTo>
                    <a:pt x="49532" y="75947"/>
                  </a:lnTo>
                  <a:lnTo>
                    <a:pt x="45619" y="95153"/>
                  </a:lnTo>
                  <a:lnTo>
                    <a:pt x="45619" y="5276945"/>
                  </a:lnTo>
                  <a:lnTo>
                    <a:pt x="49532" y="5296152"/>
                  </a:lnTo>
                  <a:lnTo>
                    <a:pt x="60179" y="5311900"/>
                  </a:lnTo>
                  <a:lnTo>
                    <a:pt x="75921" y="5322550"/>
                  </a:lnTo>
                  <a:lnTo>
                    <a:pt x="95121" y="5326464"/>
                  </a:lnTo>
                  <a:lnTo>
                    <a:pt x="8470796" y="5326464"/>
                  </a:lnTo>
                  <a:lnTo>
                    <a:pt x="8458838" y="5344184"/>
                  </a:lnTo>
                  <a:lnTo>
                    <a:pt x="8428597" y="5364605"/>
                  </a:lnTo>
                  <a:lnTo>
                    <a:pt x="8391622" y="5372099"/>
                  </a:lnTo>
                  <a:close/>
                </a:path>
                <a:path w="8486775" h="5372100">
                  <a:moveTo>
                    <a:pt x="8470796" y="5326464"/>
                  </a:moveTo>
                  <a:lnTo>
                    <a:pt x="8391622" y="5326464"/>
                  </a:lnTo>
                  <a:lnTo>
                    <a:pt x="8410822" y="5322550"/>
                  </a:lnTo>
                  <a:lnTo>
                    <a:pt x="8426565" y="5311900"/>
                  </a:lnTo>
                  <a:lnTo>
                    <a:pt x="8437211" y="5296152"/>
                  </a:lnTo>
                  <a:lnTo>
                    <a:pt x="8441124" y="5276945"/>
                  </a:lnTo>
                  <a:lnTo>
                    <a:pt x="8441124" y="95153"/>
                  </a:lnTo>
                  <a:lnTo>
                    <a:pt x="8437211" y="75947"/>
                  </a:lnTo>
                  <a:lnTo>
                    <a:pt x="8426565" y="60199"/>
                  </a:lnTo>
                  <a:lnTo>
                    <a:pt x="8410822" y="49549"/>
                  </a:lnTo>
                  <a:lnTo>
                    <a:pt x="8391622" y="45635"/>
                  </a:lnTo>
                  <a:lnTo>
                    <a:pt x="8470795" y="45635"/>
                  </a:lnTo>
                  <a:lnTo>
                    <a:pt x="8479252" y="58166"/>
                  </a:lnTo>
                  <a:lnTo>
                    <a:pt x="8486744" y="95153"/>
                  </a:lnTo>
                  <a:lnTo>
                    <a:pt x="8486744" y="5276945"/>
                  </a:lnTo>
                  <a:lnTo>
                    <a:pt x="8479252" y="5313933"/>
                  </a:lnTo>
                  <a:lnTo>
                    <a:pt x="8470796" y="5326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553" y="4451699"/>
              <a:ext cx="7877174" cy="48101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613353" y="1003361"/>
            <a:ext cx="16592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oppins" panose="00000500000000000000" pitchFamily="2" charset="0"/>
                <a:cs typeface="Poppins" panose="00000500000000000000" pitchFamily="2" charset="0"/>
              </a:rPr>
              <a:t>Page 13 of 20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514607" y="1470180"/>
            <a:ext cx="8362950" cy="4724400"/>
            <a:chOff x="9514607" y="1470180"/>
            <a:chExt cx="8362950" cy="4724400"/>
          </a:xfrm>
        </p:grpSpPr>
        <p:sp>
          <p:nvSpPr>
            <p:cNvPr id="11" name="object 11"/>
            <p:cNvSpPr/>
            <p:nvPr/>
          </p:nvSpPr>
          <p:spPr>
            <a:xfrm>
              <a:off x="9551679" y="1507254"/>
              <a:ext cx="8287384" cy="4650740"/>
            </a:xfrm>
            <a:custGeom>
              <a:avLst/>
              <a:gdLst/>
              <a:ahLst/>
              <a:cxnLst/>
              <a:rect l="l" t="t" r="r" b="b"/>
              <a:pathLst>
                <a:path w="8287384" h="4650740">
                  <a:moveTo>
                    <a:pt x="8180542" y="4650252"/>
                  </a:moveTo>
                  <a:lnTo>
                    <a:pt x="108250" y="4650252"/>
                  </a:lnTo>
                  <a:lnTo>
                    <a:pt x="66312" y="4641679"/>
                  </a:lnTo>
                  <a:lnTo>
                    <a:pt x="31882" y="4618369"/>
                  </a:lnTo>
                  <a:lnTo>
                    <a:pt x="8572" y="4583937"/>
                  </a:lnTo>
                  <a:lnTo>
                    <a:pt x="0" y="4541998"/>
                  </a:lnTo>
                  <a:lnTo>
                    <a:pt x="0" y="108254"/>
                  </a:lnTo>
                  <a:lnTo>
                    <a:pt x="8572" y="66314"/>
                  </a:lnTo>
                  <a:lnTo>
                    <a:pt x="31882" y="31883"/>
                  </a:lnTo>
                  <a:lnTo>
                    <a:pt x="66312" y="8573"/>
                  </a:lnTo>
                  <a:lnTo>
                    <a:pt x="108250" y="0"/>
                  </a:lnTo>
                  <a:lnTo>
                    <a:pt x="8179058" y="0"/>
                  </a:lnTo>
                  <a:lnTo>
                    <a:pt x="8220996" y="8573"/>
                  </a:lnTo>
                  <a:lnTo>
                    <a:pt x="8255427" y="31883"/>
                  </a:lnTo>
                  <a:lnTo>
                    <a:pt x="8278736" y="66314"/>
                  </a:lnTo>
                  <a:lnTo>
                    <a:pt x="8287309" y="108254"/>
                  </a:lnTo>
                  <a:lnTo>
                    <a:pt x="8287309" y="4540515"/>
                  </a:lnTo>
                  <a:lnTo>
                    <a:pt x="8279594" y="4583312"/>
                  </a:lnTo>
                  <a:lnTo>
                    <a:pt x="8256725" y="4618184"/>
                  </a:lnTo>
                  <a:lnTo>
                    <a:pt x="8222457" y="4641656"/>
                  </a:lnTo>
                  <a:lnTo>
                    <a:pt x="8180542" y="4650252"/>
                  </a:lnTo>
                  <a:close/>
                </a:path>
              </a:pathLst>
            </a:custGeom>
            <a:solidFill>
              <a:srgbClr val="0F5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14607" y="1470180"/>
              <a:ext cx="8362950" cy="4724400"/>
            </a:xfrm>
            <a:custGeom>
              <a:avLst/>
              <a:gdLst/>
              <a:ahLst/>
              <a:cxnLst/>
              <a:rect l="l" t="t" r="r" b="b"/>
              <a:pathLst>
                <a:path w="8362950" h="4724400">
                  <a:moveTo>
                    <a:pt x="8217614" y="4724399"/>
                  </a:moveTo>
                  <a:lnTo>
                    <a:pt x="145323" y="4724399"/>
                  </a:lnTo>
                  <a:lnTo>
                    <a:pt x="99460" y="4716972"/>
                  </a:lnTo>
                  <a:lnTo>
                    <a:pt x="59576" y="4696306"/>
                  </a:lnTo>
                  <a:lnTo>
                    <a:pt x="28091" y="4664821"/>
                  </a:lnTo>
                  <a:lnTo>
                    <a:pt x="7426" y="4624936"/>
                  </a:lnTo>
                  <a:lnTo>
                    <a:pt x="0" y="4579072"/>
                  </a:lnTo>
                  <a:lnTo>
                    <a:pt x="0" y="145327"/>
                  </a:lnTo>
                  <a:lnTo>
                    <a:pt x="7426" y="99463"/>
                  </a:lnTo>
                  <a:lnTo>
                    <a:pt x="28091" y="59578"/>
                  </a:lnTo>
                  <a:lnTo>
                    <a:pt x="59576" y="28092"/>
                  </a:lnTo>
                  <a:lnTo>
                    <a:pt x="99460" y="7426"/>
                  </a:lnTo>
                  <a:lnTo>
                    <a:pt x="145323" y="0"/>
                  </a:lnTo>
                  <a:lnTo>
                    <a:pt x="8217614" y="0"/>
                  </a:lnTo>
                  <a:lnTo>
                    <a:pt x="8263477" y="7426"/>
                  </a:lnTo>
                  <a:lnTo>
                    <a:pt x="8303360" y="28092"/>
                  </a:lnTo>
                  <a:lnTo>
                    <a:pt x="8334845" y="59578"/>
                  </a:lnTo>
                  <a:lnTo>
                    <a:pt x="8340088" y="69697"/>
                  </a:lnTo>
                  <a:lnTo>
                    <a:pt x="145323" y="69697"/>
                  </a:lnTo>
                  <a:lnTo>
                    <a:pt x="115989" y="75675"/>
                  </a:lnTo>
                  <a:lnTo>
                    <a:pt x="91939" y="91941"/>
                  </a:lnTo>
                  <a:lnTo>
                    <a:pt x="75673" y="115993"/>
                  </a:lnTo>
                  <a:lnTo>
                    <a:pt x="69695" y="145327"/>
                  </a:lnTo>
                  <a:lnTo>
                    <a:pt x="69695" y="4579072"/>
                  </a:lnTo>
                  <a:lnTo>
                    <a:pt x="75673" y="4608406"/>
                  </a:lnTo>
                  <a:lnTo>
                    <a:pt x="91939" y="4632457"/>
                  </a:lnTo>
                  <a:lnTo>
                    <a:pt x="115989" y="4648723"/>
                  </a:lnTo>
                  <a:lnTo>
                    <a:pt x="145323" y="4654701"/>
                  </a:lnTo>
                  <a:lnTo>
                    <a:pt x="8340088" y="4654701"/>
                  </a:lnTo>
                  <a:lnTo>
                    <a:pt x="8334845" y="4664821"/>
                  </a:lnTo>
                  <a:lnTo>
                    <a:pt x="8303360" y="4696306"/>
                  </a:lnTo>
                  <a:lnTo>
                    <a:pt x="8263477" y="4716972"/>
                  </a:lnTo>
                  <a:lnTo>
                    <a:pt x="8217614" y="4724399"/>
                  </a:lnTo>
                  <a:close/>
                </a:path>
                <a:path w="8362950" h="4724400">
                  <a:moveTo>
                    <a:pt x="8340088" y="4654701"/>
                  </a:moveTo>
                  <a:lnTo>
                    <a:pt x="8217614" y="4654701"/>
                  </a:lnTo>
                  <a:lnTo>
                    <a:pt x="8246947" y="4648723"/>
                  </a:lnTo>
                  <a:lnTo>
                    <a:pt x="8270998" y="4632457"/>
                  </a:lnTo>
                  <a:lnTo>
                    <a:pt x="8287263" y="4608406"/>
                  </a:lnTo>
                  <a:lnTo>
                    <a:pt x="8293241" y="4579072"/>
                  </a:lnTo>
                  <a:lnTo>
                    <a:pt x="8293241" y="145327"/>
                  </a:lnTo>
                  <a:lnTo>
                    <a:pt x="8287263" y="115993"/>
                  </a:lnTo>
                  <a:lnTo>
                    <a:pt x="8270998" y="91941"/>
                  </a:lnTo>
                  <a:lnTo>
                    <a:pt x="8246947" y="75675"/>
                  </a:lnTo>
                  <a:lnTo>
                    <a:pt x="8217614" y="69697"/>
                  </a:lnTo>
                  <a:lnTo>
                    <a:pt x="8340088" y="69697"/>
                  </a:lnTo>
                  <a:lnTo>
                    <a:pt x="8355511" y="99463"/>
                  </a:lnTo>
                  <a:lnTo>
                    <a:pt x="8362937" y="145327"/>
                  </a:lnTo>
                  <a:lnTo>
                    <a:pt x="8362937" y="4579072"/>
                  </a:lnTo>
                  <a:lnTo>
                    <a:pt x="8355511" y="4624936"/>
                  </a:lnTo>
                  <a:lnTo>
                    <a:pt x="8340088" y="4654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5716" y="1853776"/>
              <a:ext cx="7743824" cy="399097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0" dirty="0">
                <a:latin typeface="Bebas Neue" panose="020B0606020202050201" pitchFamily="34" charset="0"/>
              </a:rPr>
              <a:t>PIE TANK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81895" y="187349"/>
            <a:ext cx="1836420" cy="1744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250" dirty="0">
                <a:solidFill>
                  <a:srgbClr val="B91645"/>
                </a:solidFill>
                <a:latin typeface="Brittany Signature" pitchFamily="2" charset="0"/>
                <a:cs typeface="Trebuchet MS"/>
              </a:rPr>
              <a:t>The</a:t>
            </a:r>
            <a:endParaRPr sz="11250" dirty="0">
              <a:latin typeface="Brittany Signature" pitchFamily="2" charset="0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92181" y="9069386"/>
            <a:ext cx="1267460" cy="76200"/>
            <a:chOff x="15992181" y="9069386"/>
            <a:chExt cx="1267460" cy="76200"/>
          </a:xfrm>
        </p:grpSpPr>
        <p:sp>
          <p:nvSpPr>
            <p:cNvPr id="3" name="object 3"/>
            <p:cNvSpPr/>
            <p:nvPr/>
          </p:nvSpPr>
          <p:spPr>
            <a:xfrm>
              <a:off x="15992181" y="9107485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4">
                  <a:moveTo>
                    <a:pt x="0" y="0"/>
                  </a:moveTo>
                  <a:lnTo>
                    <a:pt x="125744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11530" y="9078910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95" y="28574"/>
                  </a:lnTo>
                  <a:lnTo>
                    <a:pt x="0" y="57149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58098" y="3736797"/>
            <a:ext cx="8486775" cy="5829300"/>
            <a:chOff x="658098" y="3736797"/>
            <a:chExt cx="8486775" cy="5829300"/>
          </a:xfrm>
        </p:grpSpPr>
        <p:sp>
          <p:nvSpPr>
            <p:cNvPr id="6" name="object 6"/>
            <p:cNvSpPr/>
            <p:nvPr/>
          </p:nvSpPr>
          <p:spPr>
            <a:xfrm>
              <a:off x="682363" y="3761042"/>
              <a:ext cx="8437880" cy="5781040"/>
            </a:xfrm>
            <a:custGeom>
              <a:avLst/>
              <a:gdLst/>
              <a:ahLst/>
              <a:cxnLst/>
              <a:rect l="l" t="t" r="r" b="b"/>
              <a:pathLst>
                <a:path w="8437880" h="5781040">
                  <a:moveTo>
                    <a:pt x="8367385" y="5780808"/>
                  </a:moveTo>
                  <a:lnTo>
                    <a:pt x="70856" y="5780808"/>
                  </a:lnTo>
                  <a:lnTo>
                    <a:pt x="43405" y="5775201"/>
                  </a:lnTo>
                  <a:lnTo>
                    <a:pt x="20868" y="5759957"/>
                  </a:lnTo>
                  <a:lnTo>
                    <a:pt x="5611" y="5737439"/>
                  </a:lnTo>
                  <a:lnTo>
                    <a:pt x="0" y="5710011"/>
                  </a:lnTo>
                  <a:lnTo>
                    <a:pt x="0" y="70796"/>
                  </a:lnTo>
                  <a:lnTo>
                    <a:pt x="5611" y="43368"/>
                  </a:lnTo>
                  <a:lnTo>
                    <a:pt x="20868" y="20850"/>
                  </a:lnTo>
                  <a:lnTo>
                    <a:pt x="43405" y="5606"/>
                  </a:lnTo>
                  <a:lnTo>
                    <a:pt x="70856" y="0"/>
                  </a:lnTo>
                  <a:lnTo>
                    <a:pt x="8366415" y="0"/>
                  </a:lnTo>
                  <a:lnTo>
                    <a:pt x="8393865" y="5606"/>
                  </a:lnTo>
                  <a:lnTo>
                    <a:pt x="8416402" y="20850"/>
                  </a:lnTo>
                  <a:lnTo>
                    <a:pt x="8431659" y="43368"/>
                  </a:lnTo>
                  <a:lnTo>
                    <a:pt x="8437271" y="70796"/>
                  </a:lnTo>
                  <a:lnTo>
                    <a:pt x="8437271" y="5709042"/>
                  </a:lnTo>
                  <a:lnTo>
                    <a:pt x="8432220" y="5737030"/>
                  </a:lnTo>
                  <a:lnTo>
                    <a:pt x="8417251" y="5759836"/>
                  </a:lnTo>
                  <a:lnTo>
                    <a:pt x="8394821" y="5775186"/>
                  </a:lnTo>
                  <a:lnTo>
                    <a:pt x="8367385" y="5780808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098" y="3736797"/>
              <a:ext cx="8486775" cy="5829300"/>
            </a:xfrm>
            <a:custGeom>
              <a:avLst/>
              <a:gdLst/>
              <a:ahLst/>
              <a:cxnLst/>
              <a:rect l="l" t="t" r="r" b="b"/>
              <a:pathLst>
                <a:path w="8486775" h="5829300">
                  <a:moveTo>
                    <a:pt x="8391651" y="5829299"/>
                  </a:moveTo>
                  <a:lnTo>
                    <a:pt x="95122" y="5829299"/>
                  </a:lnTo>
                  <a:lnTo>
                    <a:pt x="58147" y="5821813"/>
                  </a:lnTo>
                  <a:lnTo>
                    <a:pt x="27905" y="5801416"/>
                  </a:lnTo>
                  <a:lnTo>
                    <a:pt x="7492" y="5771200"/>
                  </a:lnTo>
                  <a:lnTo>
                    <a:pt x="0" y="5734256"/>
                  </a:lnTo>
                  <a:lnTo>
                    <a:pt x="0" y="95041"/>
                  </a:lnTo>
                  <a:lnTo>
                    <a:pt x="7492" y="58097"/>
                  </a:lnTo>
                  <a:lnTo>
                    <a:pt x="27905" y="27882"/>
                  </a:lnTo>
                  <a:lnTo>
                    <a:pt x="58147" y="7485"/>
                  </a:lnTo>
                  <a:lnTo>
                    <a:pt x="95122" y="0"/>
                  </a:lnTo>
                  <a:lnTo>
                    <a:pt x="8391651" y="0"/>
                  </a:lnTo>
                  <a:lnTo>
                    <a:pt x="8428626" y="7485"/>
                  </a:lnTo>
                  <a:lnTo>
                    <a:pt x="8458867" y="27882"/>
                  </a:lnTo>
                  <a:lnTo>
                    <a:pt x="8470825" y="45581"/>
                  </a:lnTo>
                  <a:lnTo>
                    <a:pt x="95122" y="45581"/>
                  </a:lnTo>
                  <a:lnTo>
                    <a:pt x="75921" y="49490"/>
                  </a:lnTo>
                  <a:lnTo>
                    <a:pt x="60179" y="60128"/>
                  </a:lnTo>
                  <a:lnTo>
                    <a:pt x="49532" y="75857"/>
                  </a:lnTo>
                  <a:lnTo>
                    <a:pt x="45619" y="95041"/>
                  </a:lnTo>
                  <a:lnTo>
                    <a:pt x="45619" y="5734256"/>
                  </a:lnTo>
                  <a:lnTo>
                    <a:pt x="49532" y="5753441"/>
                  </a:lnTo>
                  <a:lnTo>
                    <a:pt x="60179" y="5769170"/>
                  </a:lnTo>
                  <a:lnTo>
                    <a:pt x="75921" y="5779808"/>
                  </a:lnTo>
                  <a:lnTo>
                    <a:pt x="95122" y="5783717"/>
                  </a:lnTo>
                  <a:lnTo>
                    <a:pt x="8470825" y="5783717"/>
                  </a:lnTo>
                  <a:lnTo>
                    <a:pt x="8458867" y="5801416"/>
                  </a:lnTo>
                  <a:lnTo>
                    <a:pt x="8428626" y="5821813"/>
                  </a:lnTo>
                  <a:lnTo>
                    <a:pt x="8391651" y="5829299"/>
                  </a:lnTo>
                  <a:close/>
                </a:path>
                <a:path w="8486775" h="5829300">
                  <a:moveTo>
                    <a:pt x="8470825" y="5783717"/>
                  </a:moveTo>
                  <a:lnTo>
                    <a:pt x="8391651" y="5783717"/>
                  </a:lnTo>
                  <a:lnTo>
                    <a:pt x="8410851" y="5779808"/>
                  </a:lnTo>
                  <a:lnTo>
                    <a:pt x="8426594" y="5769170"/>
                  </a:lnTo>
                  <a:lnTo>
                    <a:pt x="8437240" y="5753441"/>
                  </a:lnTo>
                  <a:lnTo>
                    <a:pt x="8441153" y="5734256"/>
                  </a:lnTo>
                  <a:lnTo>
                    <a:pt x="8441153" y="95041"/>
                  </a:lnTo>
                  <a:lnTo>
                    <a:pt x="8437240" y="75857"/>
                  </a:lnTo>
                  <a:lnTo>
                    <a:pt x="8426594" y="60128"/>
                  </a:lnTo>
                  <a:lnTo>
                    <a:pt x="8410851" y="49490"/>
                  </a:lnTo>
                  <a:lnTo>
                    <a:pt x="8391651" y="45581"/>
                  </a:lnTo>
                  <a:lnTo>
                    <a:pt x="8470825" y="45581"/>
                  </a:lnTo>
                  <a:lnTo>
                    <a:pt x="8479281" y="58097"/>
                  </a:lnTo>
                  <a:lnTo>
                    <a:pt x="8486773" y="95041"/>
                  </a:lnTo>
                  <a:lnTo>
                    <a:pt x="8486773" y="5734256"/>
                  </a:lnTo>
                  <a:lnTo>
                    <a:pt x="8479281" y="5771200"/>
                  </a:lnTo>
                  <a:lnTo>
                    <a:pt x="8470825" y="57837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553" y="4043487"/>
              <a:ext cx="7877174" cy="521017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514620" y="385542"/>
            <a:ext cx="8362950" cy="8505825"/>
            <a:chOff x="9514620" y="385542"/>
            <a:chExt cx="8362950" cy="8505825"/>
          </a:xfrm>
        </p:grpSpPr>
        <p:sp>
          <p:nvSpPr>
            <p:cNvPr id="10" name="object 10"/>
            <p:cNvSpPr/>
            <p:nvPr/>
          </p:nvSpPr>
          <p:spPr>
            <a:xfrm>
              <a:off x="9551692" y="422608"/>
              <a:ext cx="8287384" cy="8432165"/>
            </a:xfrm>
            <a:custGeom>
              <a:avLst/>
              <a:gdLst/>
              <a:ahLst/>
              <a:cxnLst/>
              <a:rect l="l" t="t" r="r" b="b"/>
              <a:pathLst>
                <a:path w="8287384" h="8432165">
                  <a:moveTo>
                    <a:pt x="8180518" y="8431691"/>
                  </a:moveTo>
                  <a:lnTo>
                    <a:pt x="108250" y="8431691"/>
                  </a:lnTo>
                  <a:lnTo>
                    <a:pt x="66312" y="8423120"/>
                  </a:lnTo>
                  <a:lnTo>
                    <a:pt x="31882" y="8399814"/>
                  </a:lnTo>
                  <a:lnTo>
                    <a:pt x="8572" y="8365388"/>
                  </a:lnTo>
                  <a:lnTo>
                    <a:pt x="0" y="8323457"/>
                  </a:lnTo>
                  <a:lnTo>
                    <a:pt x="0" y="108233"/>
                  </a:lnTo>
                  <a:lnTo>
                    <a:pt x="8572" y="66302"/>
                  </a:lnTo>
                  <a:lnTo>
                    <a:pt x="31882" y="31877"/>
                  </a:lnTo>
                  <a:lnTo>
                    <a:pt x="66312" y="8571"/>
                  </a:lnTo>
                  <a:lnTo>
                    <a:pt x="108250" y="0"/>
                  </a:lnTo>
                  <a:lnTo>
                    <a:pt x="8179034" y="0"/>
                  </a:lnTo>
                  <a:lnTo>
                    <a:pt x="8220972" y="8571"/>
                  </a:lnTo>
                  <a:lnTo>
                    <a:pt x="8255403" y="31877"/>
                  </a:lnTo>
                  <a:lnTo>
                    <a:pt x="8278712" y="66302"/>
                  </a:lnTo>
                  <a:lnTo>
                    <a:pt x="8287285" y="108233"/>
                  </a:lnTo>
                  <a:lnTo>
                    <a:pt x="8287285" y="8321975"/>
                  </a:lnTo>
                  <a:lnTo>
                    <a:pt x="8279569" y="8364763"/>
                  </a:lnTo>
                  <a:lnTo>
                    <a:pt x="8256701" y="8399629"/>
                  </a:lnTo>
                  <a:lnTo>
                    <a:pt x="8222432" y="8423096"/>
                  </a:lnTo>
                  <a:lnTo>
                    <a:pt x="8180518" y="8431691"/>
                  </a:lnTo>
                  <a:close/>
                </a:path>
              </a:pathLst>
            </a:custGeom>
            <a:solidFill>
              <a:srgbClr val="0F5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14620" y="385542"/>
              <a:ext cx="8362950" cy="8505825"/>
            </a:xfrm>
            <a:custGeom>
              <a:avLst/>
              <a:gdLst/>
              <a:ahLst/>
              <a:cxnLst/>
              <a:rect l="l" t="t" r="r" b="b"/>
              <a:pathLst>
                <a:path w="8362950" h="8505825">
                  <a:moveTo>
                    <a:pt x="8217590" y="8505824"/>
                  </a:moveTo>
                  <a:lnTo>
                    <a:pt x="145322" y="8505824"/>
                  </a:lnTo>
                  <a:lnTo>
                    <a:pt x="99459" y="8498399"/>
                  </a:lnTo>
                  <a:lnTo>
                    <a:pt x="59576" y="8477737"/>
                  </a:lnTo>
                  <a:lnTo>
                    <a:pt x="28091" y="8446257"/>
                  </a:lnTo>
                  <a:lnTo>
                    <a:pt x="7426" y="8406379"/>
                  </a:lnTo>
                  <a:lnTo>
                    <a:pt x="0" y="8360523"/>
                  </a:lnTo>
                  <a:lnTo>
                    <a:pt x="0" y="145300"/>
                  </a:lnTo>
                  <a:lnTo>
                    <a:pt x="7426" y="99444"/>
                  </a:lnTo>
                  <a:lnTo>
                    <a:pt x="28091" y="59567"/>
                  </a:lnTo>
                  <a:lnTo>
                    <a:pt x="59576" y="28087"/>
                  </a:lnTo>
                  <a:lnTo>
                    <a:pt x="99459" y="7425"/>
                  </a:lnTo>
                  <a:lnTo>
                    <a:pt x="145322" y="0"/>
                  </a:lnTo>
                  <a:lnTo>
                    <a:pt x="8217590" y="0"/>
                  </a:lnTo>
                  <a:lnTo>
                    <a:pt x="8263452" y="7425"/>
                  </a:lnTo>
                  <a:lnTo>
                    <a:pt x="8303336" y="28087"/>
                  </a:lnTo>
                  <a:lnTo>
                    <a:pt x="8334821" y="59567"/>
                  </a:lnTo>
                  <a:lnTo>
                    <a:pt x="8340064" y="69684"/>
                  </a:lnTo>
                  <a:lnTo>
                    <a:pt x="145322" y="69684"/>
                  </a:lnTo>
                  <a:lnTo>
                    <a:pt x="115989" y="75661"/>
                  </a:lnTo>
                  <a:lnTo>
                    <a:pt x="91938" y="91924"/>
                  </a:lnTo>
                  <a:lnTo>
                    <a:pt x="75673" y="115971"/>
                  </a:lnTo>
                  <a:lnTo>
                    <a:pt x="69695" y="145300"/>
                  </a:lnTo>
                  <a:lnTo>
                    <a:pt x="69695" y="8360523"/>
                  </a:lnTo>
                  <a:lnTo>
                    <a:pt x="75673" y="8389852"/>
                  </a:lnTo>
                  <a:lnTo>
                    <a:pt x="91938" y="8413899"/>
                  </a:lnTo>
                  <a:lnTo>
                    <a:pt x="115989" y="8430162"/>
                  </a:lnTo>
                  <a:lnTo>
                    <a:pt x="145322" y="8436139"/>
                  </a:lnTo>
                  <a:lnTo>
                    <a:pt x="8340064" y="8436139"/>
                  </a:lnTo>
                  <a:lnTo>
                    <a:pt x="8334821" y="8446257"/>
                  </a:lnTo>
                  <a:lnTo>
                    <a:pt x="8303336" y="8477737"/>
                  </a:lnTo>
                  <a:lnTo>
                    <a:pt x="8263452" y="8498399"/>
                  </a:lnTo>
                  <a:lnTo>
                    <a:pt x="8217590" y="8505824"/>
                  </a:lnTo>
                  <a:close/>
                </a:path>
                <a:path w="8362950" h="8505825">
                  <a:moveTo>
                    <a:pt x="8340064" y="8436139"/>
                  </a:moveTo>
                  <a:lnTo>
                    <a:pt x="8217590" y="8436139"/>
                  </a:lnTo>
                  <a:lnTo>
                    <a:pt x="8246923" y="8430162"/>
                  </a:lnTo>
                  <a:lnTo>
                    <a:pt x="8270974" y="8413899"/>
                  </a:lnTo>
                  <a:lnTo>
                    <a:pt x="8287239" y="8389852"/>
                  </a:lnTo>
                  <a:lnTo>
                    <a:pt x="8293217" y="8360523"/>
                  </a:lnTo>
                  <a:lnTo>
                    <a:pt x="8293217" y="145300"/>
                  </a:lnTo>
                  <a:lnTo>
                    <a:pt x="8287239" y="115971"/>
                  </a:lnTo>
                  <a:lnTo>
                    <a:pt x="8270974" y="91924"/>
                  </a:lnTo>
                  <a:lnTo>
                    <a:pt x="8246923" y="75661"/>
                  </a:lnTo>
                  <a:lnTo>
                    <a:pt x="8217590" y="69684"/>
                  </a:lnTo>
                  <a:lnTo>
                    <a:pt x="8340064" y="69684"/>
                  </a:lnTo>
                  <a:lnTo>
                    <a:pt x="8355486" y="99444"/>
                  </a:lnTo>
                  <a:lnTo>
                    <a:pt x="8362912" y="145300"/>
                  </a:lnTo>
                  <a:lnTo>
                    <a:pt x="8362912" y="8360523"/>
                  </a:lnTo>
                  <a:lnTo>
                    <a:pt x="8355486" y="8406379"/>
                  </a:lnTo>
                  <a:lnTo>
                    <a:pt x="8340064" y="84361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8395" y="674477"/>
              <a:ext cx="7715249" cy="786764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18401" y="1142972"/>
            <a:ext cx="5147945" cy="23121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0" dirty="0">
                <a:latin typeface="Bebas Neue" panose="020B0606020202050201" pitchFamily="34" charset="0"/>
              </a:rPr>
              <a:t>PIE TANK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81895" y="187352"/>
            <a:ext cx="1836420" cy="1744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250" dirty="0">
                <a:solidFill>
                  <a:srgbClr val="B91645"/>
                </a:solidFill>
                <a:latin typeface="Brittany Signature" pitchFamily="2" charset="0"/>
                <a:cs typeface="Trebuchet MS"/>
              </a:rPr>
              <a:t>The</a:t>
            </a:r>
            <a:endParaRPr sz="11250" dirty="0">
              <a:latin typeface="Brittany Signature" pitchFamily="2" charset="0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75196"/>
            <a:ext cx="11229340" cy="1836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850" dirty="0">
                <a:solidFill>
                  <a:srgbClr val="B91645"/>
                </a:solidFill>
                <a:latin typeface="Bebas Neue" panose="020B0606020202050201" pitchFamily="34" charset="0"/>
              </a:rPr>
              <a:t>MAKING OF </a:t>
            </a:r>
            <a:r>
              <a:rPr sz="11850" dirty="0">
                <a:latin typeface="Bebas Neue" panose="020B0606020202050201" pitchFamily="34" charset="0"/>
              </a:rPr>
              <a:t>THE PIE TANK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20923" y="2427208"/>
            <a:ext cx="10096500" cy="7315200"/>
            <a:chOff x="520923" y="2427208"/>
            <a:chExt cx="10096500" cy="7315200"/>
          </a:xfrm>
        </p:grpSpPr>
        <p:sp>
          <p:nvSpPr>
            <p:cNvPr id="5" name="object 5"/>
            <p:cNvSpPr/>
            <p:nvPr/>
          </p:nvSpPr>
          <p:spPr>
            <a:xfrm>
              <a:off x="549791" y="2456060"/>
              <a:ext cx="10038080" cy="7258050"/>
            </a:xfrm>
            <a:custGeom>
              <a:avLst/>
              <a:gdLst/>
              <a:ahLst/>
              <a:cxnLst/>
              <a:rect l="l" t="t" r="r" b="b"/>
              <a:pathLst>
                <a:path w="10038080" h="7258050">
                  <a:moveTo>
                    <a:pt x="9954323" y="7257495"/>
                  </a:moveTo>
                  <a:lnTo>
                    <a:pt x="84294" y="7257495"/>
                  </a:lnTo>
                  <a:lnTo>
                    <a:pt x="51637" y="7250822"/>
                  </a:lnTo>
                  <a:lnTo>
                    <a:pt x="24826" y="7232681"/>
                  </a:lnTo>
                  <a:lnTo>
                    <a:pt x="6675" y="7205885"/>
                  </a:lnTo>
                  <a:lnTo>
                    <a:pt x="0" y="7173245"/>
                  </a:lnTo>
                  <a:lnTo>
                    <a:pt x="0" y="84248"/>
                  </a:lnTo>
                  <a:lnTo>
                    <a:pt x="6675" y="51609"/>
                  </a:lnTo>
                  <a:lnTo>
                    <a:pt x="24826" y="24813"/>
                  </a:lnTo>
                  <a:lnTo>
                    <a:pt x="51637" y="6672"/>
                  </a:lnTo>
                  <a:lnTo>
                    <a:pt x="84294" y="0"/>
                  </a:lnTo>
                  <a:lnTo>
                    <a:pt x="9953169" y="0"/>
                  </a:lnTo>
                  <a:lnTo>
                    <a:pt x="9985826" y="6672"/>
                  </a:lnTo>
                  <a:lnTo>
                    <a:pt x="10012637" y="24813"/>
                  </a:lnTo>
                  <a:lnTo>
                    <a:pt x="10030788" y="51609"/>
                  </a:lnTo>
                  <a:lnTo>
                    <a:pt x="10037464" y="84248"/>
                  </a:lnTo>
                  <a:lnTo>
                    <a:pt x="10037464" y="7172091"/>
                  </a:lnTo>
                  <a:lnTo>
                    <a:pt x="10031456" y="7205398"/>
                  </a:lnTo>
                  <a:lnTo>
                    <a:pt x="10013648" y="7232537"/>
                  </a:lnTo>
                  <a:lnTo>
                    <a:pt x="9986963" y="7250804"/>
                  </a:lnTo>
                  <a:lnTo>
                    <a:pt x="9954323" y="7257495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0923" y="2427208"/>
              <a:ext cx="10096500" cy="7315200"/>
            </a:xfrm>
            <a:custGeom>
              <a:avLst/>
              <a:gdLst/>
              <a:ahLst/>
              <a:cxnLst/>
              <a:rect l="l" t="t" r="r" b="b"/>
              <a:pathLst>
                <a:path w="10096500" h="7315200">
                  <a:moveTo>
                    <a:pt x="9983192" y="7315199"/>
                  </a:moveTo>
                  <a:lnTo>
                    <a:pt x="113162" y="7315199"/>
                  </a:lnTo>
                  <a:lnTo>
                    <a:pt x="69175" y="7306291"/>
                  </a:lnTo>
                  <a:lnTo>
                    <a:pt x="33198" y="7282019"/>
                  </a:lnTo>
                  <a:lnTo>
                    <a:pt x="8913" y="7246061"/>
                  </a:lnTo>
                  <a:lnTo>
                    <a:pt x="0" y="7202098"/>
                  </a:lnTo>
                  <a:lnTo>
                    <a:pt x="0" y="113101"/>
                  </a:lnTo>
                  <a:lnTo>
                    <a:pt x="8913" y="69137"/>
                  </a:lnTo>
                  <a:lnTo>
                    <a:pt x="33198" y="33180"/>
                  </a:lnTo>
                  <a:lnTo>
                    <a:pt x="69175" y="8908"/>
                  </a:lnTo>
                  <a:lnTo>
                    <a:pt x="113162" y="0"/>
                  </a:lnTo>
                  <a:lnTo>
                    <a:pt x="9983192" y="0"/>
                  </a:lnTo>
                  <a:lnTo>
                    <a:pt x="10027180" y="8908"/>
                  </a:lnTo>
                  <a:lnTo>
                    <a:pt x="10063157" y="33180"/>
                  </a:lnTo>
                  <a:lnTo>
                    <a:pt x="10077382" y="54242"/>
                  </a:lnTo>
                  <a:lnTo>
                    <a:pt x="113162" y="54242"/>
                  </a:lnTo>
                  <a:lnTo>
                    <a:pt x="90320" y="58894"/>
                  </a:lnTo>
                  <a:lnTo>
                    <a:pt x="71592" y="71553"/>
                  </a:lnTo>
                  <a:lnTo>
                    <a:pt x="58926" y="90271"/>
                  </a:lnTo>
                  <a:lnTo>
                    <a:pt x="54271" y="113101"/>
                  </a:lnTo>
                  <a:lnTo>
                    <a:pt x="54271" y="7202098"/>
                  </a:lnTo>
                  <a:lnTo>
                    <a:pt x="58926" y="7224927"/>
                  </a:lnTo>
                  <a:lnTo>
                    <a:pt x="71592" y="7243645"/>
                  </a:lnTo>
                  <a:lnTo>
                    <a:pt x="90320" y="7256304"/>
                  </a:lnTo>
                  <a:lnTo>
                    <a:pt x="113162" y="7260957"/>
                  </a:lnTo>
                  <a:lnTo>
                    <a:pt x="10077382" y="7260957"/>
                  </a:lnTo>
                  <a:lnTo>
                    <a:pt x="10063157" y="7282019"/>
                  </a:lnTo>
                  <a:lnTo>
                    <a:pt x="10027180" y="7306291"/>
                  </a:lnTo>
                  <a:lnTo>
                    <a:pt x="9983192" y="7315199"/>
                  </a:lnTo>
                  <a:close/>
                </a:path>
                <a:path w="10096500" h="7315200">
                  <a:moveTo>
                    <a:pt x="10077382" y="7260957"/>
                  </a:moveTo>
                  <a:lnTo>
                    <a:pt x="9983192" y="7260957"/>
                  </a:lnTo>
                  <a:lnTo>
                    <a:pt x="10006034" y="7256304"/>
                  </a:lnTo>
                  <a:lnTo>
                    <a:pt x="10024762" y="7243645"/>
                  </a:lnTo>
                  <a:lnTo>
                    <a:pt x="10037428" y="7224927"/>
                  </a:lnTo>
                  <a:lnTo>
                    <a:pt x="10042083" y="7202098"/>
                  </a:lnTo>
                  <a:lnTo>
                    <a:pt x="10042083" y="113101"/>
                  </a:lnTo>
                  <a:lnTo>
                    <a:pt x="10037428" y="90271"/>
                  </a:lnTo>
                  <a:lnTo>
                    <a:pt x="10024762" y="71553"/>
                  </a:lnTo>
                  <a:lnTo>
                    <a:pt x="10006034" y="58894"/>
                  </a:lnTo>
                  <a:lnTo>
                    <a:pt x="9983192" y="54242"/>
                  </a:lnTo>
                  <a:lnTo>
                    <a:pt x="10077382" y="54242"/>
                  </a:lnTo>
                  <a:lnTo>
                    <a:pt x="10087442" y="69137"/>
                  </a:lnTo>
                  <a:lnTo>
                    <a:pt x="10096355" y="113101"/>
                  </a:lnTo>
                  <a:lnTo>
                    <a:pt x="10096355" y="7202098"/>
                  </a:lnTo>
                  <a:lnTo>
                    <a:pt x="10087442" y="7246061"/>
                  </a:lnTo>
                  <a:lnTo>
                    <a:pt x="10077382" y="72609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1016" y="8912942"/>
            <a:ext cx="739158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PROGRAMMING OF THE PIE TANK USING MICRO PYTHON</a:t>
            </a:r>
            <a:endParaRPr sz="3600" dirty="0">
              <a:latin typeface="Bebas Neue" panose="020B0606020202050201" pitchFamily="34" charset="0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561" y="2725794"/>
            <a:ext cx="9372599" cy="61055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603382" y="1003363"/>
            <a:ext cx="1668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Poppins" panose="00000500000000000000" pitchFamily="2" charset="0"/>
                <a:cs typeface="Poppins" panose="00000500000000000000" pitchFamily="2" charset="0"/>
              </a:rPr>
              <a:t>P</a:t>
            </a:r>
            <a:r>
              <a:rPr sz="2000" spc="240" dirty="0"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sz="2000" spc="95" dirty="0">
                <a:latin typeface="Poppins" panose="00000500000000000000" pitchFamily="2" charset="0"/>
                <a:cs typeface="Poppins" panose="00000500000000000000" pitchFamily="2" charset="0"/>
              </a:rPr>
              <a:t>g</a:t>
            </a:r>
            <a:r>
              <a:rPr sz="2000" spc="125" dirty="0"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  <a:r>
              <a:rPr sz="2000" spc="-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63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r>
              <a:rPr sz="2000" spc="-10" dirty="0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r>
              <a:rPr sz="2000" spc="-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45" dirty="0">
                <a:latin typeface="Poppins" panose="00000500000000000000" pitchFamily="2" charset="0"/>
                <a:cs typeface="Poppins" panose="00000500000000000000" pitchFamily="2" charset="0"/>
              </a:rPr>
              <a:t>o</a:t>
            </a:r>
            <a:r>
              <a:rPr sz="2000" spc="-80" dirty="0">
                <a:latin typeface="Poppins" panose="00000500000000000000" pitchFamily="2" charset="0"/>
                <a:cs typeface="Poppins" panose="00000500000000000000" pitchFamily="2" charset="0"/>
              </a:rPr>
              <a:t>f</a:t>
            </a:r>
            <a:r>
              <a:rPr sz="2000" spc="-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12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r>
              <a:rPr sz="2000" spc="-1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  <a:endParaRPr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798239" y="2427208"/>
            <a:ext cx="7229475" cy="7315200"/>
            <a:chOff x="10798239" y="2427208"/>
            <a:chExt cx="7229475" cy="7315200"/>
          </a:xfrm>
        </p:grpSpPr>
        <p:sp>
          <p:nvSpPr>
            <p:cNvPr id="11" name="object 11"/>
            <p:cNvSpPr/>
            <p:nvPr/>
          </p:nvSpPr>
          <p:spPr>
            <a:xfrm>
              <a:off x="10829949" y="2458890"/>
              <a:ext cx="7164705" cy="7252334"/>
            </a:xfrm>
            <a:custGeom>
              <a:avLst/>
              <a:gdLst/>
              <a:ahLst/>
              <a:cxnLst/>
              <a:rect l="l" t="t" r="r" b="b"/>
              <a:pathLst>
                <a:path w="7164705" h="7252334">
                  <a:moveTo>
                    <a:pt x="7073364" y="7251835"/>
                  </a:moveTo>
                  <a:lnTo>
                    <a:pt x="92594" y="7251835"/>
                  </a:lnTo>
                  <a:lnTo>
                    <a:pt x="56721" y="7244509"/>
                  </a:lnTo>
                  <a:lnTo>
                    <a:pt x="27270" y="7224589"/>
                  </a:lnTo>
                  <a:lnTo>
                    <a:pt x="7333" y="7195164"/>
                  </a:lnTo>
                  <a:lnTo>
                    <a:pt x="0" y="7159324"/>
                  </a:lnTo>
                  <a:lnTo>
                    <a:pt x="0" y="92510"/>
                  </a:lnTo>
                  <a:lnTo>
                    <a:pt x="7333" y="56670"/>
                  </a:lnTo>
                  <a:lnTo>
                    <a:pt x="27270" y="27246"/>
                  </a:lnTo>
                  <a:lnTo>
                    <a:pt x="56721" y="7326"/>
                  </a:lnTo>
                  <a:lnTo>
                    <a:pt x="92594" y="0"/>
                  </a:lnTo>
                  <a:lnTo>
                    <a:pt x="7072095" y="0"/>
                  </a:lnTo>
                  <a:lnTo>
                    <a:pt x="7107968" y="7326"/>
                  </a:lnTo>
                  <a:lnTo>
                    <a:pt x="7137419" y="27246"/>
                  </a:lnTo>
                  <a:lnTo>
                    <a:pt x="7157357" y="56670"/>
                  </a:lnTo>
                  <a:lnTo>
                    <a:pt x="7164690" y="92510"/>
                  </a:lnTo>
                  <a:lnTo>
                    <a:pt x="7164690" y="7158057"/>
                  </a:lnTo>
                  <a:lnTo>
                    <a:pt x="7158090" y="7194630"/>
                  </a:lnTo>
                  <a:lnTo>
                    <a:pt x="7138529" y="7224430"/>
                  </a:lnTo>
                  <a:lnTo>
                    <a:pt x="7109217" y="7244489"/>
                  </a:lnTo>
                  <a:lnTo>
                    <a:pt x="7073364" y="7251835"/>
                  </a:lnTo>
                  <a:close/>
                </a:path>
              </a:pathLst>
            </a:custGeom>
            <a:solidFill>
              <a:srgbClr val="0F5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98239" y="2427208"/>
              <a:ext cx="7229475" cy="7315200"/>
            </a:xfrm>
            <a:custGeom>
              <a:avLst/>
              <a:gdLst/>
              <a:ahLst/>
              <a:cxnLst/>
              <a:rect l="l" t="t" r="r" b="b"/>
              <a:pathLst>
                <a:path w="7229475" h="7315200">
                  <a:moveTo>
                    <a:pt x="7113947" y="7330950"/>
                  </a:moveTo>
                  <a:lnTo>
                    <a:pt x="124460" y="7330950"/>
                  </a:lnTo>
                  <a:lnTo>
                    <a:pt x="76080" y="7321147"/>
                  </a:lnTo>
                  <a:lnTo>
                    <a:pt x="36512" y="7294437"/>
                  </a:lnTo>
                  <a:lnTo>
                    <a:pt x="9802" y="7254868"/>
                  </a:lnTo>
                  <a:lnTo>
                    <a:pt x="0" y="7206489"/>
                  </a:lnTo>
                  <a:lnTo>
                    <a:pt x="0" y="124460"/>
                  </a:lnTo>
                  <a:lnTo>
                    <a:pt x="9802" y="76080"/>
                  </a:lnTo>
                  <a:lnTo>
                    <a:pt x="36512" y="36512"/>
                  </a:lnTo>
                  <a:lnTo>
                    <a:pt x="76080" y="9802"/>
                  </a:lnTo>
                  <a:lnTo>
                    <a:pt x="124460" y="0"/>
                  </a:lnTo>
                  <a:lnTo>
                    <a:pt x="7113947" y="0"/>
                  </a:lnTo>
                  <a:lnTo>
                    <a:pt x="7162325" y="9802"/>
                  </a:lnTo>
                  <a:lnTo>
                    <a:pt x="7201894" y="36512"/>
                  </a:lnTo>
                  <a:lnTo>
                    <a:pt x="7217539" y="59689"/>
                  </a:lnTo>
                  <a:lnTo>
                    <a:pt x="124460" y="59689"/>
                  </a:lnTo>
                  <a:lnTo>
                    <a:pt x="99337" y="64809"/>
                  </a:lnTo>
                  <a:lnTo>
                    <a:pt x="78739" y="78739"/>
                  </a:lnTo>
                  <a:lnTo>
                    <a:pt x="64809" y="99337"/>
                  </a:lnTo>
                  <a:lnTo>
                    <a:pt x="59689" y="124460"/>
                  </a:lnTo>
                  <a:lnTo>
                    <a:pt x="59689" y="7206489"/>
                  </a:lnTo>
                  <a:lnTo>
                    <a:pt x="64809" y="7231612"/>
                  </a:lnTo>
                  <a:lnTo>
                    <a:pt x="78739" y="7252210"/>
                  </a:lnTo>
                  <a:lnTo>
                    <a:pt x="99337" y="7266140"/>
                  </a:lnTo>
                  <a:lnTo>
                    <a:pt x="124460" y="7271260"/>
                  </a:lnTo>
                  <a:lnTo>
                    <a:pt x="7217539" y="7271260"/>
                  </a:lnTo>
                  <a:lnTo>
                    <a:pt x="7201894" y="7294437"/>
                  </a:lnTo>
                  <a:lnTo>
                    <a:pt x="7162325" y="7321147"/>
                  </a:lnTo>
                  <a:lnTo>
                    <a:pt x="7113947" y="7330950"/>
                  </a:lnTo>
                  <a:close/>
                </a:path>
                <a:path w="7229475" h="7315200">
                  <a:moveTo>
                    <a:pt x="7217539" y="7271260"/>
                  </a:moveTo>
                  <a:lnTo>
                    <a:pt x="7113947" y="7271260"/>
                  </a:lnTo>
                  <a:lnTo>
                    <a:pt x="7139069" y="7266140"/>
                  </a:lnTo>
                  <a:lnTo>
                    <a:pt x="7159666" y="7252210"/>
                  </a:lnTo>
                  <a:lnTo>
                    <a:pt x="7173597" y="7231612"/>
                  </a:lnTo>
                  <a:lnTo>
                    <a:pt x="7178716" y="7206489"/>
                  </a:lnTo>
                  <a:lnTo>
                    <a:pt x="7178716" y="124460"/>
                  </a:lnTo>
                  <a:lnTo>
                    <a:pt x="7173597" y="99337"/>
                  </a:lnTo>
                  <a:lnTo>
                    <a:pt x="7159666" y="78739"/>
                  </a:lnTo>
                  <a:lnTo>
                    <a:pt x="7139069" y="64809"/>
                  </a:lnTo>
                  <a:lnTo>
                    <a:pt x="7113947" y="59689"/>
                  </a:lnTo>
                  <a:lnTo>
                    <a:pt x="7217539" y="59689"/>
                  </a:lnTo>
                  <a:lnTo>
                    <a:pt x="7228604" y="76080"/>
                  </a:lnTo>
                  <a:lnTo>
                    <a:pt x="7238407" y="124460"/>
                  </a:lnTo>
                  <a:lnTo>
                    <a:pt x="7238407" y="7206489"/>
                  </a:lnTo>
                  <a:lnTo>
                    <a:pt x="7228604" y="7254868"/>
                  </a:lnTo>
                  <a:lnTo>
                    <a:pt x="7217539" y="7271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792803" y="8906822"/>
            <a:ext cx="112268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TESTING</a:t>
            </a:r>
            <a:endParaRPr sz="3500" dirty="0">
              <a:latin typeface="Bebas Neue" panose="020B0606020202050201" pitchFamily="34" charset="0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7856" y="2693141"/>
            <a:ext cx="6553199" cy="61436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92181" y="9069387"/>
            <a:ext cx="1267460" cy="76200"/>
            <a:chOff x="15992181" y="9069387"/>
            <a:chExt cx="1267460" cy="76200"/>
          </a:xfrm>
        </p:grpSpPr>
        <p:sp>
          <p:nvSpPr>
            <p:cNvPr id="3" name="object 3"/>
            <p:cNvSpPr/>
            <p:nvPr/>
          </p:nvSpPr>
          <p:spPr>
            <a:xfrm>
              <a:off x="15992181" y="9107486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4">
                  <a:moveTo>
                    <a:pt x="0" y="0"/>
                  </a:moveTo>
                  <a:lnTo>
                    <a:pt x="125744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11530" y="9078911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95" y="28574"/>
                  </a:lnTo>
                  <a:lnTo>
                    <a:pt x="0" y="57149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601596" y="1003364"/>
            <a:ext cx="1670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oppins" panose="00000500000000000000" pitchFamily="2" charset="0"/>
                <a:cs typeface="Poppins" panose="00000500000000000000" pitchFamily="2" charset="0"/>
              </a:rPr>
              <a:t>Page 16 of 20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000" y="3511145"/>
            <a:ext cx="9042400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900" dirty="0">
                <a:latin typeface="Bebas Neue" panose="020B0606020202050201" pitchFamily="34" charset="0"/>
                <a:cs typeface="Trebuchet MS"/>
              </a:rPr>
              <a:t>ABOUT TEAM WORK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6000" y="6038144"/>
            <a:ext cx="120497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In our team, every member had their own unique role and duty.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3614" y="3128694"/>
            <a:ext cx="7261225" cy="40844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955" algn="ctr">
              <a:lnSpc>
                <a:spcPts val="11600"/>
              </a:lnSpc>
              <a:spcBef>
                <a:spcPts val="120"/>
              </a:spcBef>
            </a:pPr>
            <a:r>
              <a:rPr sz="12100" dirty="0">
                <a:solidFill>
                  <a:srgbClr val="B91645"/>
                </a:solidFill>
                <a:latin typeface="Brittany Signature" pitchFamily="2" charset="0"/>
                <a:cs typeface="Microsoft Sans Serif"/>
              </a:rPr>
              <a:t>let's test</a:t>
            </a:r>
            <a:endParaRPr sz="12100" dirty="0">
              <a:latin typeface="Brittany Signature" pitchFamily="2" charset="0"/>
              <a:cs typeface="Microsoft Sans Serif"/>
            </a:endParaRPr>
          </a:p>
          <a:p>
            <a:pPr algn="ctr">
              <a:lnSpc>
                <a:spcPts val="19400"/>
              </a:lnSpc>
            </a:pPr>
            <a:r>
              <a:rPr sz="18600" dirty="0">
                <a:latin typeface="Bebas Neue" panose="020B0606020202050201" pitchFamily="34" charset="0"/>
              </a:rPr>
              <a:t>TOGETHER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4218" y="1003364"/>
            <a:ext cx="1648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oppins" panose="00000500000000000000" pitchFamily="2" charset="0"/>
                <a:cs typeface="Poppins" panose="00000500000000000000" pitchFamily="2" charset="0"/>
              </a:rPr>
              <a:t>Page 17 of 20</a:t>
            </a:r>
          </a:p>
        </p:txBody>
      </p:sp>
      <p:sp>
        <p:nvSpPr>
          <p:cNvPr id="4" name="object 4"/>
          <p:cNvSpPr/>
          <p:nvPr/>
        </p:nvSpPr>
        <p:spPr>
          <a:xfrm>
            <a:off x="1028705" y="8444258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5" y="1802503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92181" y="9069386"/>
            <a:ext cx="1267460" cy="76200"/>
            <a:chOff x="15992181" y="9069386"/>
            <a:chExt cx="1267460" cy="76200"/>
          </a:xfrm>
        </p:grpSpPr>
        <p:sp>
          <p:nvSpPr>
            <p:cNvPr id="3" name="object 3"/>
            <p:cNvSpPr/>
            <p:nvPr/>
          </p:nvSpPr>
          <p:spPr>
            <a:xfrm>
              <a:off x="15992181" y="9107485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4">
                  <a:moveTo>
                    <a:pt x="0" y="0"/>
                  </a:moveTo>
                  <a:lnTo>
                    <a:pt x="125744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11530" y="9078910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95" y="28574"/>
                  </a:lnTo>
                  <a:lnTo>
                    <a:pt x="0" y="57149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602638" y="1003361"/>
            <a:ext cx="1670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oppins" panose="00000500000000000000" pitchFamily="2" charset="0"/>
                <a:cs typeface="Poppins" panose="00000500000000000000" pitchFamily="2" charset="0"/>
              </a:rPr>
              <a:t>Page 18 of 20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66483" y="4084657"/>
            <a:ext cx="3755390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900" dirty="0">
                <a:solidFill>
                  <a:srgbClr val="B91645"/>
                </a:solidFill>
                <a:latin typeface="Brittany Signature" pitchFamily="2" charset="0"/>
                <a:cs typeface="Microsoft Sans Serif"/>
              </a:rPr>
              <a:t>Q&amp;A</a:t>
            </a:r>
            <a:endParaRPr sz="11900" dirty="0">
              <a:latin typeface="Brittany Signature" pitchFamily="2" charset="0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0779" y="3889603"/>
            <a:ext cx="7046595" cy="3147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450" dirty="0">
                <a:latin typeface="Bebas Neue" panose="020B0606020202050201" pitchFamily="34" charset="0"/>
                <a:cs typeface="Trebuchet MS"/>
              </a:rPr>
              <a:t>PIE TANK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84394" y="6698102"/>
            <a:ext cx="5314950" cy="742950"/>
            <a:chOff x="6484394" y="6698102"/>
            <a:chExt cx="5314950" cy="742950"/>
          </a:xfrm>
        </p:grpSpPr>
        <p:sp>
          <p:nvSpPr>
            <p:cNvPr id="4" name="object 4"/>
            <p:cNvSpPr/>
            <p:nvPr/>
          </p:nvSpPr>
          <p:spPr>
            <a:xfrm>
              <a:off x="6509922" y="6723678"/>
              <a:ext cx="5262880" cy="692150"/>
            </a:xfrm>
            <a:custGeom>
              <a:avLst/>
              <a:gdLst/>
              <a:ahLst/>
              <a:cxnLst/>
              <a:rect l="l" t="t" r="r" b="b"/>
              <a:pathLst>
                <a:path w="5262880" h="692150">
                  <a:moveTo>
                    <a:pt x="5189110" y="691799"/>
                  </a:moveTo>
                  <a:lnTo>
                    <a:pt x="74542" y="691799"/>
                  </a:lnTo>
                  <a:lnTo>
                    <a:pt x="45663" y="685884"/>
                  </a:lnTo>
                  <a:lnTo>
                    <a:pt x="21954" y="669804"/>
                  </a:lnTo>
                  <a:lnTo>
                    <a:pt x="5903" y="646050"/>
                  </a:lnTo>
                  <a:lnTo>
                    <a:pt x="0" y="617118"/>
                  </a:lnTo>
                  <a:lnTo>
                    <a:pt x="0" y="74680"/>
                  </a:lnTo>
                  <a:lnTo>
                    <a:pt x="5903" y="45748"/>
                  </a:lnTo>
                  <a:lnTo>
                    <a:pt x="21954" y="21994"/>
                  </a:lnTo>
                  <a:lnTo>
                    <a:pt x="45663" y="5914"/>
                  </a:lnTo>
                  <a:lnTo>
                    <a:pt x="74542" y="0"/>
                  </a:lnTo>
                  <a:lnTo>
                    <a:pt x="5188089" y="0"/>
                  </a:lnTo>
                  <a:lnTo>
                    <a:pt x="5216968" y="5914"/>
                  </a:lnTo>
                  <a:lnTo>
                    <a:pt x="5240678" y="21994"/>
                  </a:lnTo>
                  <a:lnTo>
                    <a:pt x="5256729" y="45748"/>
                  </a:lnTo>
                  <a:lnTo>
                    <a:pt x="5262632" y="74680"/>
                  </a:lnTo>
                  <a:lnTo>
                    <a:pt x="5262632" y="616095"/>
                  </a:lnTo>
                  <a:lnTo>
                    <a:pt x="5257319" y="645619"/>
                  </a:lnTo>
                  <a:lnTo>
                    <a:pt x="5241571" y="669676"/>
                  </a:lnTo>
                  <a:lnTo>
                    <a:pt x="5217973" y="685868"/>
                  </a:lnTo>
                  <a:lnTo>
                    <a:pt x="5189110" y="691799"/>
                  </a:lnTo>
                  <a:close/>
                </a:path>
              </a:pathLst>
            </a:custGeom>
            <a:solidFill>
              <a:srgbClr val="DED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84394" y="6698102"/>
              <a:ext cx="5314950" cy="742950"/>
            </a:xfrm>
            <a:custGeom>
              <a:avLst/>
              <a:gdLst/>
              <a:ahLst/>
              <a:cxnLst/>
              <a:rect l="l" t="t" r="r" b="b"/>
              <a:pathLst>
                <a:path w="5314950" h="742950">
                  <a:moveTo>
                    <a:pt x="5214639" y="742949"/>
                  </a:moveTo>
                  <a:lnTo>
                    <a:pt x="100071" y="742949"/>
                  </a:lnTo>
                  <a:lnTo>
                    <a:pt x="61172" y="735053"/>
                  </a:lnTo>
                  <a:lnTo>
                    <a:pt x="29357" y="713538"/>
                  </a:lnTo>
                  <a:lnTo>
                    <a:pt x="7881" y="681664"/>
                  </a:lnTo>
                  <a:lnTo>
                    <a:pt x="0" y="642694"/>
                  </a:lnTo>
                  <a:lnTo>
                    <a:pt x="0" y="100255"/>
                  </a:lnTo>
                  <a:lnTo>
                    <a:pt x="7881" y="61285"/>
                  </a:lnTo>
                  <a:lnTo>
                    <a:pt x="29357" y="29411"/>
                  </a:lnTo>
                  <a:lnTo>
                    <a:pt x="61172" y="7896"/>
                  </a:lnTo>
                  <a:lnTo>
                    <a:pt x="100071" y="0"/>
                  </a:lnTo>
                  <a:lnTo>
                    <a:pt x="5214639" y="0"/>
                  </a:lnTo>
                  <a:lnTo>
                    <a:pt x="5253538" y="7896"/>
                  </a:lnTo>
                  <a:lnTo>
                    <a:pt x="5285353" y="29411"/>
                  </a:lnTo>
                  <a:lnTo>
                    <a:pt x="5297932" y="48081"/>
                  </a:lnTo>
                  <a:lnTo>
                    <a:pt x="100071" y="48081"/>
                  </a:lnTo>
                  <a:lnTo>
                    <a:pt x="79871" y="52205"/>
                  </a:lnTo>
                  <a:lnTo>
                    <a:pt x="63310" y="63427"/>
                  </a:lnTo>
                  <a:lnTo>
                    <a:pt x="52109" y="80019"/>
                  </a:lnTo>
                  <a:lnTo>
                    <a:pt x="47993" y="100255"/>
                  </a:lnTo>
                  <a:lnTo>
                    <a:pt x="47993" y="642694"/>
                  </a:lnTo>
                  <a:lnTo>
                    <a:pt x="52109" y="662930"/>
                  </a:lnTo>
                  <a:lnTo>
                    <a:pt x="63310" y="679522"/>
                  </a:lnTo>
                  <a:lnTo>
                    <a:pt x="79871" y="690744"/>
                  </a:lnTo>
                  <a:lnTo>
                    <a:pt x="100071" y="694868"/>
                  </a:lnTo>
                  <a:lnTo>
                    <a:pt x="5297932" y="694868"/>
                  </a:lnTo>
                  <a:lnTo>
                    <a:pt x="5285353" y="713538"/>
                  </a:lnTo>
                  <a:lnTo>
                    <a:pt x="5253538" y="735053"/>
                  </a:lnTo>
                  <a:lnTo>
                    <a:pt x="5214639" y="742949"/>
                  </a:lnTo>
                  <a:close/>
                </a:path>
                <a:path w="5314950" h="742950">
                  <a:moveTo>
                    <a:pt x="5297932" y="694868"/>
                  </a:moveTo>
                  <a:lnTo>
                    <a:pt x="5214639" y="694868"/>
                  </a:lnTo>
                  <a:lnTo>
                    <a:pt x="5234838" y="690744"/>
                  </a:lnTo>
                  <a:lnTo>
                    <a:pt x="5251400" y="679522"/>
                  </a:lnTo>
                  <a:lnTo>
                    <a:pt x="5262601" y="662930"/>
                  </a:lnTo>
                  <a:lnTo>
                    <a:pt x="5266717" y="642694"/>
                  </a:lnTo>
                  <a:lnTo>
                    <a:pt x="5266717" y="100255"/>
                  </a:lnTo>
                  <a:lnTo>
                    <a:pt x="5262601" y="80019"/>
                  </a:lnTo>
                  <a:lnTo>
                    <a:pt x="5251400" y="63427"/>
                  </a:lnTo>
                  <a:lnTo>
                    <a:pt x="5234838" y="52205"/>
                  </a:lnTo>
                  <a:lnTo>
                    <a:pt x="5214639" y="48081"/>
                  </a:lnTo>
                  <a:lnTo>
                    <a:pt x="5297932" y="48081"/>
                  </a:lnTo>
                  <a:lnTo>
                    <a:pt x="5306828" y="61285"/>
                  </a:lnTo>
                  <a:lnTo>
                    <a:pt x="5314710" y="100255"/>
                  </a:lnTo>
                  <a:lnTo>
                    <a:pt x="5314710" y="642694"/>
                  </a:lnTo>
                  <a:lnTo>
                    <a:pt x="5306828" y="681664"/>
                  </a:lnTo>
                  <a:lnTo>
                    <a:pt x="5297932" y="694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992181" y="9069387"/>
            <a:ext cx="1267460" cy="76200"/>
            <a:chOff x="15992181" y="9069387"/>
            <a:chExt cx="1267460" cy="76200"/>
          </a:xfrm>
        </p:grpSpPr>
        <p:sp>
          <p:nvSpPr>
            <p:cNvPr id="7" name="object 7"/>
            <p:cNvSpPr/>
            <p:nvPr/>
          </p:nvSpPr>
          <p:spPr>
            <a:xfrm>
              <a:off x="15992181" y="9107486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4">
                  <a:moveTo>
                    <a:pt x="0" y="0"/>
                  </a:moveTo>
                  <a:lnTo>
                    <a:pt x="125744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11530" y="9078911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0" y="0"/>
                  </a:moveTo>
                  <a:lnTo>
                    <a:pt x="38095" y="28574"/>
                  </a:lnTo>
                  <a:lnTo>
                    <a:pt x="0" y="57149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981871" y="1121493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75495" y="1121493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69116" y="1121493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Brittany Signature" pitchFamily="2" charset="0"/>
              </a:rPr>
              <a:t>The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04879" y="6848362"/>
            <a:ext cx="4672965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4355" algn="l"/>
                <a:tab pos="2505075" algn="l"/>
                <a:tab pos="3140710" algn="l"/>
              </a:tabLst>
            </a:pPr>
            <a:r>
              <a:rPr sz="2800" dirty="0">
                <a:latin typeface="Bebas Neue" panose="020B0606020202050201" pitchFamily="34" charset="0"/>
                <a:cs typeface="Trebuchet MS"/>
              </a:rPr>
              <a:t>B Y	C O D E N A M E :	P I E	P R O J E C T 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02935" y="1003367"/>
            <a:ext cx="16694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oppins" panose="00000500000000000000" pitchFamily="2" charset="0"/>
                <a:cs typeface="Poppins" panose="00000500000000000000" pitchFamily="2" charset="0"/>
              </a:rPr>
              <a:t>Page 19 of 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869529"/>
            <a:ext cx="15817850" cy="2307042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1215"/>
              </a:spcBef>
            </a:pPr>
            <a:r>
              <a:rPr sz="5500" dirty="0">
                <a:latin typeface="Bebas Neue" panose="020B0606020202050201" pitchFamily="34" charset="0"/>
              </a:rPr>
              <a:t>"IF YOU HAVE MADE MISTAKES, THERE IS ALWAYS ANOTHER CHANCE FOR YOU.  YOU MAY HAVE A FRESH START ANY MOMENT YOU CHOOSE."</a:t>
            </a:r>
          </a:p>
          <a:p>
            <a:pPr marL="12700">
              <a:lnSpc>
                <a:spcPts val="5475"/>
              </a:lnSpc>
            </a:pPr>
            <a:r>
              <a:rPr sz="5500" dirty="0">
                <a:solidFill>
                  <a:srgbClr val="B91645"/>
                </a:solidFill>
                <a:latin typeface="Bebas Neue" panose="020B0606020202050201" pitchFamily="34" charset="0"/>
              </a:rPr>
              <a:t>-MARY PICKFORD</a:t>
            </a:r>
            <a:endParaRPr sz="5500" dirty="0">
              <a:latin typeface="Bebas Neue" panose="020B0606020202050201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5026060"/>
            <a:ext cx="15252065" cy="2307042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1215"/>
              </a:spcBef>
            </a:pPr>
            <a:r>
              <a:rPr sz="5500" dirty="0">
                <a:latin typeface="Bebas Neue" panose="020B0606020202050201" pitchFamily="34" charset="0"/>
                <a:cs typeface="Trebuchet MS"/>
              </a:rPr>
              <a:t>"EVERYTHING THAT HAPPENS HAPPENS AS IT SHOULD, AND IF YOU OBSERVE  </a:t>
            </a:r>
            <a:r>
              <a:rPr sz="5500" dirty="0">
                <a:latin typeface="Bebas Neue" panose="020B0606020202050201" pitchFamily="34" charset="0"/>
                <a:ea typeface="+mj-ea"/>
              </a:rPr>
              <a:t>CAREFULLY</a:t>
            </a:r>
            <a:r>
              <a:rPr sz="5500" dirty="0">
                <a:latin typeface="Bebas Neue" panose="020B0606020202050201" pitchFamily="34" charset="0"/>
                <a:cs typeface="Trebuchet MS"/>
              </a:rPr>
              <a:t>, YOU WILL FIND THIS TO BE SO."</a:t>
            </a:r>
          </a:p>
          <a:p>
            <a:pPr marL="12700">
              <a:lnSpc>
                <a:spcPts val="5475"/>
              </a:lnSpc>
            </a:pPr>
            <a:r>
              <a:rPr sz="5500" dirty="0">
                <a:solidFill>
                  <a:srgbClr val="B91645"/>
                </a:solidFill>
                <a:latin typeface="Bebas Neue" panose="020B0606020202050201" pitchFamily="34" charset="0"/>
                <a:cs typeface="Trebuchet MS"/>
              </a:rPr>
              <a:t>-MARCUS AURELIUS</a:t>
            </a:r>
            <a:endParaRPr sz="5500" dirty="0">
              <a:latin typeface="Bebas Neue" panose="020B0606020202050201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5796" y="5967974"/>
            <a:ext cx="4008818" cy="43074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636" y="4426478"/>
            <a:ext cx="2809874" cy="3457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89996" y="2418036"/>
            <a:ext cx="610806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900" dirty="0">
                <a:solidFill>
                  <a:srgbClr val="B91645"/>
                </a:solidFill>
                <a:latin typeface="Brittany Signature" pitchFamily="2" charset="0"/>
              </a:rPr>
              <a:t>Thank You</a:t>
            </a:r>
            <a:endParaRPr sz="11900" dirty="0">
              <a:latin typeface="Brittany Signature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945502"/>
            <a:ext cx="2472055" cy="539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dirty="0">
                <a:latin typeface="Bebas Neue" panose="020B0606020202050201" pitchFamily="34" charset="0"/>
                <a:cs typeface="Trebuchet MS"/>
              </a:rPr>
              <a:t>THE PIE TANK - CPP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38642" y="8931338"/>
            <a:ext cx="17335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oppins" panose="00000500000000000000" pitchFamily="2" charset="0"/>
                <a:cs typeface="Poppins" panose="00000500000000000000" pitchFamily="2" charset="0"/>
              </a:rPr>
              <a:t>Page 02 of 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79065" y="2837652"/>
            <a:ext cx="4951095" cy="18726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100" dirty="0">
                <a:solidFill>
                  <a:srgbClr val="B91645"/>
                </a:solidFill>
                <a:latin typeface="Brittany Signature" pitchFamily="2" charset="0"/>
                <a:cs typeface="Tahoma"/>
              </a:rPr>
              <a:t>welcome to</a:t>
            </a:r>
            <a:endParaRPr sz="12100" dirty="0">
              <a:latin typeface="Brittany Signature" pitchFamily="2" charset="0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5"/>
              </a:spcBef>
            </a:pPr>
            <a:r>
              <a:rPr dirty="0">
                <a:latin typeface="Bebas Neue" panose="020B0606020202050201" pitchFamily="34" charset="0"/>
              </a:rPr>
              <a:t>THE PRESENTATION</a:t>
            </a: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A presentation about the project, team, and its built process.</a:t>
            </a:r>
          </a:p>
        </p:txBody>
      </p:sp>
      <p:sp>
        <p:nvSpPr>
          <p:cNvPr id="7" name="object 7"/>
          <p:cNvSpPr/>
          <p:nvPr/>
        </p:nvSpPr>
        <p:spPr>
          <a:xfrm>
            <a:off x="1028705" y="8444258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8705" y="1802503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81871" y="112149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75495" y="112149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69116" y="112149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8112" y="276224"/>
                </a:moveTo>
                <a:lnTo>
                  <a:pt x="94458" y="269183"/>
                </a:lnTo>
                <a:lnTo>
                  <a:pt x="56545" y="249577"/>
                </a:lnTo>
                <a:lnTo>
                  <a:pt x="26647" y="219679"/>
                </a:lnTo>
                <a:lnTo>
                  <a:pt x="7041" y="181766"/>
                </a:lnTo>
                <a:lnTo>
                  <a:pt x="0" y="138112"/>
                </a:lnTo>
                <a:lnTo>
                  <a:pt x="7041" y="94458"/>
                </a:lnTo>
                <a:lnTo>
                  <a:pt x="26647" y="56545"/>
                </a:lnTo>
                <a:lnTo>
                  <a:pt x="56545" y="26647"/>
                </a:lnTo>
                <a:lnTo>
                  <a:pt x="94458" y="7041"/>
                </a:lnTo>
                <a:lnTo>
                  <a:pt x="138112" y="0"/>
                </a:lnTo>
                <a:lnTo>
                  <a:pt x="181766" y="7041"/>
                </a:lnTo>
                <a:lnTo>
                  <a:pt x="219679" y="26647"/>
                </a:lnTo>
                <a:lnTo>
                  <a:pt x="249577" y="56545"/>
                </a:lnTo>
                <a:lnTo>
                  <a:pt x="269183" y="94458"/>
                </a:lnTo>
                <a:lnTo>
                  <a:pt x="276224" y="138112"/>
                </a:lnTo>
                <a:lnTo>
                  <a:pt x="269183" y="181766"/>
                </a:lnTo>
                <a:lnTo>
                  <a:pt x="249577" y="219679"/>
                </a:lnTo>
                <a:lnTo>
                  <a:pt x="219679" y="249577"/>
                </a:lnTo>
                <a:lnTo>
                  <a:pt x="181766" y="269183"/>
                </a:lnTo>
                <a:lnTo>
                  <a:pt x="138112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75C94-E336-CF87-3143-73C83DC167B5}"/>
              </a:ext>
            </a:extLst>
          </p:cNvPr>
          <p:cNvSpPr txBox="1"/>
          <p:nvPr/>
        </p:nvSpPr>
        <p:spPr>
          <a:xfrm>
            <a:off x="1028705" y="8676139"/>
            <a:ext cx="8115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For the animated version please visit: </a:t>
            </a:r>
            <a:endParaRPr lang="en-US" sz="24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400" b="0" i="0" u="none" strike="noStrike" dirty="0">
                <a:solidFill>
                  <a:srgbClr val="5271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https://tinyurl.com/ThePieTank-CPP</a:t>
            </a:r>
            <a:endParaRPr lang="en-US" sz="2400" dirty="0">
              <a:solidFill>
                <a:srgbClr val="5271FF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81946" y="2643068"/>
            <a:ext cx="4124325" cy="1836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850" dirty="0">
                <a:latin typeface="Bebas Neue" panose="020B0606020202050201" pitchFamily="34" charset="0"/>
                <a:cs typeface="Trebuchet MS"/>
              </a:rPr>
              <a:t>CONTENT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97125" y="1883161"/>
            <a:ext cx="2506345" cy="1392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950" dirty="0">
                <a:solidFill>
                  <a:srgbClr val="B91645"/>
                </a:solidFill>
                <a:latin typeface="Brittany Signature" pitchFamily="2" charset="0"/>
                <a:cs typeface="Tahoma"/>
              </a:rPr>
              <a:t>table of</a:t>
            </a:r>
            <a:endParaRPr sz="8950" dirty="0">
              <a:latin typeface="Brittany Signature" pitchFamily="2" charset="0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5181600"/>
            <a:ext cx="16230600" cy="9525"/>
          </a:xfrm>
          <a:custGeom>
            <a:avLst/>
            <a:gdLst/>
            <a:ahLst/>
            <a:cxnLst/>
            <a:rect l="l" t="t" r="r" b="b"/>
            <a:pathLst>
              <a:path w="16230600" h="9525">
                <a:moveTo>
                  <a:pt x="0" y="0"/>
                </a:moveTo>
                <a:lnTo>
                  <a:pt x="16230598" y="95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8667060"/>
            <a:ext cx="2472055" cy="539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dirty="0">
                <a:latin typeface="Bebas Neue" panose="020B0606020202050201" pitchFamily="34" charset="0"/>
                <a:cs typeface="Trebuchet MS"/>
              </a:rPr>
              <a:t>THE PIE TANK - CPP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35070" y="8724927"/>
            <a:ext cx="17373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oppins" panose="00000500000000000000" pitchFamily="2" charset="0"/>
                <a:cs typeface="Poppins" panose="00000500000000000000" pitchFamily="2" charset="0"/>
              </a:rPr>
              <a:t>Page 03 of 20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638238" y="6033539"/>
            <a:ext cx="5009515" cy="781050"/>
            <a:chOff x="6638238" y="6033539"/>
            <a:chExt cx="5009515" cy="781050"/>
          </a:xfrm>
        </p:grpSpPr>
        <p:sp>
          <p:nvSpPr>
            <p:cNvPr id="9" name="object 9"/>
            <p:cNvSpPr/>
            <p:nvPr/>
          </p:nvSpPr>
          <p:spPr>
            <a:xfrm>
              <a:off x="6662299" y="6057588"/>
              <a:ext cx="4960620" cy="733425"/>
            </a:xfrm>
            <a:custGeom>
              <a:avLst/>
              <a:gdLst/>
              <a:ahLst/>
              <a:cxnLst/>
              <a:rect l="l" t="t" r="r" b="b"/>
              <a:pathLst>
                <a:path w="4960620" h="733425">
                  <a:moveTo>
                    <a:pt x="4890945" y="732952"/>
                  </a:moveTo>
                  <a:lnTo>
                    <a:pt x="70259" y="732952"/>
                  </a:lnTo>
                  <a:lnTo>
                    <a:pt x="43040" y="727391"/>
                  </a:lnTo>
                  <a:lnTo>
                    <a:pt x="20692" y="712270"/>
                  </a:lnTo>
                  <a:lnTo>
                    <a:pt x="5564" y="689935"/>
                  </a:lnTo>
                  <a:lnTo>
                    <a:pt x="0" y="662730"/>
                  </a:lnTo>
                  <a:lnTo>
                    <a:pt x="0" y="70221"/>
                  </a:lnTo>
                  <a:lnTo>
                    <a:pt x="5564" y="43016"/>
                  </a:lnTo>
                  <a:lnTo>
                    <a:pt x="20692" y="20681"/>
                  </a:lnTo>
                  <a:lnTo>
                    <a:pt x="43040" y="5561"/>
                  </a:lnTo>
                  <a:lnTo>
                    <a:pt x="70259" y="0"/>
                  </a:lnTo>
                  <a:lnTo>
                    <a:pt x="4889982" y="0"/>
                  </a:lnTo>
                  <a:lnTo>
                    <a:pt x="4917202" y="5561"/>
                  </a:lnTo>
                  <a:lnTo>
                    <a:pt x="4939549" y="20681"/>
                  </a:lnTo>
                  <a:lnTo>
                    <a:pt x="4954678" y="43016"/>
                  </a:lnTo>
                  <a:lnTo>
                    <a:pt x="4960242" y="70221"/>
                  </a:lnTo>
                  <a:lnTo>
                    <a:pt x="4960242" y="661768"/>
                  </a:lnTo>
                  <a:lnTo>
                    <a:pt x="4955234" y="689530"/>
                  </a:lnTo>
                  <a:lnTo>
                    <a:pt x="4940391" y="712150"/>
                  </a:lnTo>
                  <a:lnTo>
                    <a:pt x="4918149" y="727376"/>
                  </a:lnTo>
                  <a:lnTo>
                    <a:pt x="4890945" y="732952"/>
                  </a:lnTo>
                  <a:close/>
                </a:path>
              </a:pathLst>
            </a:custGeom>
            <a:solidFill>
              <a:srgbClr val="0F5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38238" y="6033539"/>
              <a:ext cx="5009515" cy="781050"/>
            </a:xfrm>
            <a:custGeom>
              <a:avLst/>
              <a:gdLst/>
              <a:ahLst/>
              <a:cxnLst/>
              <a:rect l="l" t="t" r="r" b="b"/>
              <a:pathLst>
                <a:path w="5009515" h="781050">
                  <a:moveTo>
                    <a:pt x="4915006" y="781050"/>
                  </a:moveTo>
                  <a:lnTo>
                    <a:pt x="94321" y="781050"/>
                  </a:lnTo>
                  <a:lnTo>
                    <a:pt x="57657" y="773625"/>
                  </a:lnTo>
                  <a:lnTo>
                    <a:pt x="27670" y="753394"/>
                  </a:lnTo>
                  <a:lnTo>
                    <a:pt x="7428" y="723423"/>
                  </a:lnTo>
                  <a:lnTo>
                    <a:pt x="0" y="686779"/>
                  </a:lnTo>
                  <a:lnTo>
                    <a:pt x="0" y="94270"/>
                  </a:lnTo>
                  <a:lnTo>
                    <a:pt x="7428" y="57626"/>
                  </a:lnTo>
                  <a:lnTo>
                    <a:pt x="27670" y="27655"/>
                  </a:lnTo>
                  <a:lnTo>
                    <a:pt x="57657" y="7425"/>
                  </a:lnTo>
                  <a:lnTo>
                    <a:pt x="94321" y="0"/>
                  </a:lnTo>
                  <a:lnTo>
                    <a:pt x="4915006" y="0"/>
                  </a:lnTo>
                  <a:lnTo>
                    <a:pt x="4951670" y="7425"/>
                  </a:lnTo>
                  <a:lnTo>
                    <a:pt x="4981657" y="27655"/>
                  </a:lnTo>
                  <a:lnTo>
                    <a:pt x="4993513" y="45211"/>
                  </a:lnTo>
                  <a:lnTo>
                    <a:pt x="94321" y="45211"/>
                  </a:lnTo>
                  <a:lnTo>
                    <a:pt x="75282" y="49089"/>
                  </a:lnTo>
                  <a:lnTo>
                    <a:pt x="59672" y="59640"/>
                  </a:lnTo>
                  <a:lnTo>
                    <a:pt x="49115" y="75242"/>
                  </a:lnTo>
                  <a:lnTo>
                    <a:pt x="45235" y="94270"/>
                  </a:lnTo>
                  <a:lnTo>
                    <a:pt x="45235" y="686779"/>
                  </a:lnTo>
                  <a:lnTo>
                    <a:pt x="49115" y="705807"/>
                  </a:lnTo>
                  <a:lnTo>
                    <a:pt x="59672" y="721409"/>
                  </a:lnTo>
                  <a:lnTo>
                    <a:pt x="75282" y="731960"/>
                  </a:lnTo>
                  <a:lnTo>
                    <a:pt x="94321" y="735838"/>
                  </a:lnTo>
                  <a:lnTo>
                    <a:pt x="4993513" y="735838"/>
                  </a:lnTo>
                  <a:lnTo>
                    <a:pt x="4981657" y="753394"/>
                  </a:lnTo>
                  <a:lnTo>
                    <a:pt x="4951670" y="773625"/>
                  </a:lnTo>
                  <a:lnTo>
                    <a:pt x="4915006" y="781050"/>
                  </a:lnTo>
                  <a:close/>
                </a:path>
                <a:path w="5009515" h="781050">
                  <a:moveTo>
                    <a:pt x="4993513" y="735838"/>
                  </a:moveTo>
                  <a:lnTo>
                    <a:pt x="4915006" y="735838"/>
                  </a:lnTo>
                  <a:lnTo>
                    <a:pt x="4934045" y="731960"/>
                  </a:lnTo>
                  <a:lnTo>
                    <a:pt x="4949655" y="721409"/>
                  </a:lnTo>
                  <a:lnTo>
                    <a:pt x="4960212" y="705807"/>
                  </a:lnTo>
                  <a:lnTo>
                    <a:pt x="4964092" y="686779"/>
                  </a:lnTo>
                  <a:lnTo>
                    <a:pt x="4964092" y="94270"/>
                  </a:lnTo>
                  <a:lnTo>
                    <a:pt x="4960212" y="75242"/>
                  </a:lnTo>
                  <a:lnTo>
                    <a:pt x="4949655" y="59640"/>
                  </a:lnTo>
                  <a:lnTo>
                    <a:pt x="4934045" y="49089"/>
                  </a:lnTo>
                  <a:lnTo>
                    <a:pt x="4915006" y="45211"/>
                  </a:lnTo>
                  <a:lnTo>
                    <a:pt x="4993513" y="45211"/>
                  </a:lnTo>
                  <a:lnTo>
                    <a:pt x="5001898" y="57626"/>
                  </a:lnTo>
                  <a:lnTo>
                    <a:pt x="5009327" y="94270"/>
                  </a:lnTo>
                  <a:lnTo>
                    <a:pt x="5009327" y="686779"/>
                  </a:lnTo>
                  <a:lnTo>
                    <a:pt x="5001898" y="723423"/>
                  </a:lnTo>
                  <a:lnTo>
                    <a:pt x="4993513" y="735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638238" y="7281547"/>
            <a:ext cx="5009515" cy="781050"/>
            <a:chOff x="6638238" y="7281547"/>
            <a:chExt cx="5009515" cy="781050"/>
          </a:xfrm>
        </p:grpSpPr>
        <p:sp>
          <p:nvSpPr>
            <p:cNvPr id="12" name="object 12"/>
            <p:cNvSpPr/>
            <p:nvPr/>
          </p:nvSpPr>
          <p:spPr>
            <a:xfrm>
              <a:off x="6662299" y="7305595"/>
              <a:ext cx="4960620" cy="733425"/>
            </a:xfrm>
            <a:custGeom>
              <a:avLst/>
              <a:gdLst/>
              <a:ahLst/>
              <a:cxnLst/>
              <a:rect l="l" t="t" r="r" b="b"/>
              <a:pathLst>
                <a:path w="4960620" h="733425">
                  <a:moveTo>
                    <a:pt x="4890945" y="732952"/>
                  </a:moveTo>
                  <a:lnTo>
                    <a:pt x="70259" y="732952"/>
                  </a:lnTo>
                  <a:lnTo>
                    <a:pt x="43040" y="727391"/>
                  </a:lnTo>
                  <a:lnTo>
                    <a:pt x="20692" y="712270"/>
                  </a:lnTo>
                  <a:lnTo>
                    <a:pt x="5564" y="689935"/>
                  </a:lnTo>
                  <a:lnTo>
                    <a:pt x="0" y="662730"/>
                  </a:lnTo>
                  <a:lnTo>
                    <a:pt x="0" y="70221"/>
                  </a:lnTo>
                  <a:lnTo>
                    <a:pt x="5564" y="43016"/>
                  </a:lnTo>
                  <a:lnTo>
                    <a:pt x="20692" y="20681"/>
                  </a:lnTo>
                  <a:lnTo>
                    <a:pt x="43040" y="5561"/>
                  </a:lnTo>
                  <a:lnTo>
                    <a:pt x="70259" y="0"/>
                  </a:lnTo>
                  <a:lnTo>
                    <a:pt x="4889982" y="0"/>
                  </a:lnTo>
                  <a:lnTo>
                    <a:pt x="4917202" y="5561"/>
                  </a:lnTo>
                  <a:lnTo>
                    <a:pt x="4939549" y="20681"/>
                  </a:lnTo>
                  <a:lnTo>
                    <a:pt x="4954678" y="43016"/>
                  </a:lnTo>
                  <a:lnTo>
                    <a:pt x="4960242" y="70221"/>
                  </a:lnTo>
                  <a:lnTo>
                    <a:pt x="4960242" y="661768"/>
                  </a:lnTo>
                  <a:lnTo>
                    <a:pt x="4955234" y="689530"/>
                  </a:lnTo>
                  <a:lnTo>
                    <a:pt x="4940391" y="712150"/>
                  </a:lnTo>
                  <a:lnTo>
                    <a:pt x="4918149" y="727376"/>
                  </a:lnTo>
                  <a:lnTo>
                    <a:pt x="4890945" y="732952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38238" y="7281547"/>
              <a:ext cx="5009515" cy="781050"/>
            </a:xfrm>
            <a:custGeom>
              <a:avLst/>
              <a:gdLst/>
              <a:ahLst/>
              <a:cxnLst/>
              <a:rect l="l" t="t" r="r" b="b"/>
              <a:pathLst>
                <a:path w="5009515" h="781050">
                  <a:moveTo>
                    <a:pt x="4915006" y="781050"/>
                  </a:moveTo>
                  <a:lnTo>
                    <a:pt x="94321" y="781050"/>
                  </a:lnTo>
                  <a:lnTo>
                    <a:pt x="57657" y="773625"/>
                  </a:lnTo>
                  <a:lnTo>
                    <a:pt x="27670" y="753394"/>
                  </a:lnTo>
                  <a:lnTo>
                    <a:pt x="7428" y="723423"/>
                  </a:lnTo>
                  <a:lnTo>
                    <a:pt x="0" y="686779"/>
                  </a:lnTo>
                  <a:lnTo>
                    <a:pt x="0" y="94270"/>
                  </a:lnTo>
                  <a:lnTo>
                    <a:pt x="7428" y="57626"/>
                  </a:lnTo>
                  <a:lnTo>
                    <a:pt x="27670" y="27655"/>
                  </a:lnTo>
                  <a:lnTo>
                    <a:pt x="57657" y="7425"/>
                  </a:lnTo>
                  <a:lnTo>
                    <a:pt x="94321" y="0"/>
                  </a:lnTo>
                  <a:lnTo>
                    <a:pt x="4915006" y="0"/>
                  </a:lnTo>
                  <a:lnTo>
                    <a:pt x="4951670" y="7425"/>
                  </a:lnTo>
                  <a:lnTo>
                    <a:pt x="4981657" y="27655"/>
                  </a:lnTo>
                  <a:lnTo>
                    <a:pt x="4993513" y="45211"/>
                  </a:lnTo>
                  <a:lnTo>
                    <a:pt x="94321" y="45211"/>
                  </a:lnTo>
                  <a:lnTo>
                    <a:pt x="75282" y="49089"/>
                  </a:lnTo>
                  <a:lnTo>
                    <a:pt x="59672" y="59640"/>
                  </a:lnTo>
                  <a:lnTo>
                    <a:pt x="49115" y="75242"/>
                  </a:lnTo>
                  <a:lnTo>
                    <a:pt x="45235" y="94270"/>
                  </a:lnTo>
                  <a:lnTo>
                    <a:pt x="45235" y="686779"/>
                  </a:lnTo>
                  <a:lnTo>
                    <a:pt x="49115" y="705807"/>
                  </a:lnTo>
                  <a:lnTo>
                    <a:pt x="59672" y="721409"/>
                  </a:lnTo>
                  <a:lnTo>
                    <a:pt x="75282" y="731960"/>
                  </a:lnTo>
                  <a:lnTo>
                    <a:pt x="94321" y="735838"/>
                  </a:lnTo>
                  <a:lnTo>
                    <a:pt x="4993513" y="735838"/>
                  </a:lnTo>
                  <a:lnTo>
                    <a:pt x="4981657" y="753394"/>
                  </a:lnTo>
                  <a:lnTo>
                    <a:pt x="4951670" y="773625"/>
                  </a:lnTo>
                  <a:lnTo>
                    <a:pt x="4915006" y="781050"/>
                  </a:lnTo>
                  <a:close/>
                </a:path>
                <a:path w="5009515" h="781050">
                  <a:moveTo>
                    <a:pt x="4993513" y="735838"/>
                  </a:moveTo>
                  <a:lnTo>
                    <a:pt x="4915006" y="735838"/>
                  </a:lnTo>
                  <a:lnTo>
                    <a:pt x="4934045" y="731960"/>
                  </a:lnTo>
                  <a:lnTo>
                    <a:pt x="4949655" y="721409"/>
                  </a:lnTo>
                  <a:lnTo>
                    <a:pt x="4960212" y="705807"/>
                  </a:lnTo>
                  <a:lnTo>
                    <a:pt x="4964092" y="686779"/>
                  </a:lnTo>
                  <a:lnTo>
                    <a:pt x="4964092" y="94270"/>
                  </a:lnTo>
                  <a:lnTo>
                    <a:pt x="4960212" y="75242"/>
                  </a:lnTo>
                  <a:lnTo>
                    <a:pt x="4949655" y="59640"/>
                  </a:lnTo>
                  <a:lnTo>
                    <a:pt x="4934045" y="49089"/>
                  </a:lnTo>
                  <a:lnTo>
                    <a:pt x="4915006" y="45211"/>
                  </a:lnTo>
                  <a:lnTo>
                    <a:pt x="4993513" y="45211"/>
                  </a:lnTo>
                  <a:lnTo>
                    <a:pt x="5001898" y="57626"/>
                  </a:lnTo>
                  <a:lnTo>
                    <a:pt x="5009327" y="94270"/>
                  </a:lnTo>
                  <a:lnTo>
                    <a:pt x="5009327" y="686779"/>
                  </a:lnTo>
                  <a:lnTo>
                    <a:pt x="5001898" y="723423"/>
                  </a:lnTo>
                  <a:lnTo>
                    <a:pt x="4993513" y="735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29105" y="6033539"/>
            <a:ext cx="5009515" cy="781050"/>
            <a:chOff x="1029105" y="6033539"/>
            <a:chExt cx="5009515" cy="781050"/>
          </a:xfrm>
        </p:grpSpPr>
        <p:sp>
          <p:nvSpPr>
            <p:cNvPr id="15" name="object 15"/>
            <p:cNvSpPr/>
            <p:nvPr/>
          </p:nvSpPr>
          <p:spPr>
            <a:xfrm>
              <a:off x="1053167" y="6057588"/>
              <a:ext cx="4960620" cy="733425"/>
            </a:xfrm>
            <a:custGeom>
              <a:avLst/>
              <a:gdLst/>
              <a:ahLst/>
              <a:cxnLst/>
              <a:rect l="l" t="t" r="r" b="b"/>
              <a:pathLst>
                <a:path w="4960620" h="733425">
                  <a:moveTo>
                    <a:pt x="4890945" y="732952"/>
                  </a:moveTo>
                  <a:lnTo>
                    <a:pt x="70259" y="732952"/>
                  </a:lnTo>
                  <a:lnTo>
                    <a:pt x="43040" y="727391"/>
                  </a:lnTo>
                  <a:lnTo>
                    <a:pt x="20692" y="712270"/>
                  </a:lnTo>
                  <a:lnTo>
                    <a:pt x="5564" y="689935"/>
                  </a:lnTo>
                  <a:lnTo>
                    <a:pt x="0" y="662730"/>
                  </a:lnTo>
                  <a:lnTo>
                    <a:pt x="0" y="70221"/>
                  </a:lnTo>
                  <a:lnTo>
                    <a:pt x="5564" y="43016"/>
                  </a:lnTo>
                  <a:lnTo>
                    <a:pt x="20692" y="20681"/>
                  </a:lnTo>
                  <a:lnTo>
                    <a:pt x="43040" y="5561"/>
                  </a:lnTo>
                  <a:lnTo>
                    <a:pt x="70259" y="0"/>
                  </a:lnTo>
                  <a:lnTo>
                    <a:pt x="4889982" y="0"/>
                  </a:lnTo>
                  <a:lnTo>
                    <a:pt x="4917202" y="5561"/>
                  </a:lnTo>
                  <a:lnTo>
                    <a:pt x="4939549" y="20681"/>
                  </a:lnTo>
                  <a:lnTo>
                    <a:pt x="4954678" y="43016"/>
                  </a:lnTo>
                  <a:lnTo>
                    <a:pt x="4960242" y="70221"/>
                  </a:lnTo>
                  <a:lnTo>
                    <a:pt x="4960242" y="661768"/>
                  </a:lnTo>
                  <a:lnTo>
                    <a:pt x="4955234" y="689530"/>
                  </a:lnTo>
                  <a:lnTo>
                    <a:pt x="4940391" y="712150"/>
                  </a:lnTo>
                  <a:lnTo>
                    <a:pt x="4918149" y="727376"/>
                  </a:lnTo>
                  <a:lnTo>
                    <a:pt x="4890945" y="732952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9105" y="6033539"/>
              <a:ext cx="5009515" cy="781050"/>
            </a:xfrm>
            <a:custGeom>
              <a:avLst/>
              <a:gdLst/>
              <a:ahLst/>
              <a:cxnLst/>
              <a:rect l="l" t="t" r="r" b="b"/>
              <a:pathLst>
                <a:path w="5009515" h="781050">
                  <a:moveTo>
                    <a:pt x="4915006" y="781050"/>
                  </a:moveTo>
                  <a:lnTo>
                    <a:pt x="94321" y="781050"/>
                  </a:lnTo>
                  <a:lnTo>
                    <a:pt x="57657" y="773625"/>
                  </a:lnTo>
                  <a:lnTo>
                    <a:pt x="27670" y="753394"/>
                  </a:lnTo>
                  <a:lnTo>
                    <a:pt x="7428" y="723423"/>
                  </a:lnTo>
                  <a:lnTo>
                    <a:pt x="0" y="686779"/>
                  </a:lnTo>
                  <a:lnTo>
                    <a:pt x="0" y="94270"/>
                  </a:lnTo>
                  <a:lnTo>
                    <a:pt x="7428" y="57626"/>
                  </a:lnTo>
                  <a:lnTo>
                    <a:pt x="27670" y="27655"/>
                  </a:lnTo>
                  <a:lnTo>
                    <a:pt x="57657" y="7425"/>
                  </a:lnTo>
                  <a:lnTo>
                    <a:pt x="94321" y="0"/>
                  </a:lnTo>
                  <a:lnTo>
                    <a:pt x="4915006" y="0"/>
                  </a:lnTo>
                  <a:lnTo>
                    <a:pt x="4951670" y="7425"/>
                  </a:lnTo>
                  <a:lnTo>
                    <a:pt x="4981657" y="27655"/>
                  </a:lnTo>
                  <a:lnTo>
                    <a:pt x="4993513" y="45211"/>
                  </a:lnTo>
                  <a:lnTo>
                    <a:pt x="94321" y="45211"/>
                  </a:lnTo>
                  <a:lnTo>
                    <a:pt x="75282" y="49089"/>
                  </a:lnTo>
                  <a:lnTo>
                    <a:pt x="59672" y="59640"/>
                  </a:lnTo>
                  <a:lnTo>
                    <a:pt x="49115" y="75242"/>
                  </a:lnTo>
                  <a:lnTo>
                    <a:pt x="45235" y="94270"/>
                  </a:lnTo>
                  <a:lnTo>
                    <a:pt x="45235" y="686779"/>
                  </a:lnTo>
                  <a:lnTo>
                    <a:pt x="49115" y="705807"/>
                  </a:lnTo>
                  <a:lnTo>
                    <a:pt x="59672" y="721409"/>
                  </a:lnTo>
                  <a:lnTo>
                    <a:pt x="75282" y="731960"/>
                  </a:lnTo>
                  <a:lnTo>
                    <a:pt x="94321" y="735838"/>
                  </a:lnTo>
                  <a:lnTo>
                    <a:pt x="4993513" y="735838"/>
                  </a:lnTo>
                  <a:lnTo>
                    <a:pt x="4981657" y="753394"/>
                  </a:lnTo>
                  <a:lnTo>
                    <a:pt x="4951670" y="773625"/>
                  </a:lnTo>
                  <a:lnTo>
                    <a:pt x="4915006" y="781050"/>
                  </a:lnTo>
                  <a:close/>
                </a:path>
                <a:path w="5009515" h="781050">
                  <a:moveTo>
                    <a:pt x="4993513" y="735838"/>
                  </a:moveTo>
                  <a:lnTo>
                    <a:pt x="4915006" y="735838"/>
                  </a:lnTo>
                  <a:lnTo>
                    <a:pt x="4934045" y="731960"/>
                  </a:lnTo>
                  <a:lnTo>
                    <a:pt x="4949655" y="721409"/>
                  </a:lnTo>
                  <a:lnTo>
                    <a:pt x="4960212" y="705807"/>
                  </a:lnTo>
                  <a:lnTo>
                    <a:pt x="4964092" y="686779"/>
                  </a:lnTo>
                  <a:lnTo>
                    <a:pt x="4964092" y="94270"/>
                  </a:lnTo>
                  <a:lnTo>
                    <a:pt x="4960212" y="75242"/>
                  </a:lnTo>
                  <a:lnTo>
                    <a:pt x="4949655" y="59640"/>
                  </a:lnTo>
                  <a:lnTo>
                    <a:pt x="4934045" y="49089"/>
                  </a:lnTo>
                  <a:lnTo>
                    <a:pt x="4915006" y="45211"/>
                  </a:lnTo>
                  <a:lnTo>
                    <a:pt x="4993513" y="45211"/>
                  </a:lnTo>
                  <a:lnTo>
                    <a:pt x="5001898" y="57626"/>
                  </a:lnTo>
                  <a:lnTo>
                    <a:pt x="5009327" y="94270"/>
                  </a:lnTo>
                  <a:lnTo>
                    <a:pt x="5009327" y="686779"/>
                  </a:lnTo>
                  <a:lnTo>
                    <a:pt x="5001898" y="723423"/>
                  </a:lnTo>
                  <a:lnTo>
                    <a:pt x="4993513" y="735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29105" y="7281547"/>
            <a:ext cx="5009515" cy="781050"/>
            <a:chOff x="1029105" y="7281547"/>
            <a:chExt cx="5009515" cy="781050"/>
          </a:xfrm>
        </p:grpSpPr>
        <p:sp>
          <p:nvSpPr>
            <p:cNvPr id="18" name="object 18"/>
            <p:cNvSpPr/>
            <p:nvPr/>
          </p:nvSpPr>
          <p:spPr>
            <a:xfrm>
              <a:off x="1053167" y="7305595"/>
              <a:ext cx="4960620" cy="733425"/>
            </a:xfrm>
            <a:custGeom>
              <a:avLst/>
              <a:gdLst/>
              <a:ahLst/>
              <a:cxnLst/>
              <a:rect l="l" t="t" r="r" b="b"/>
              <a:pathLst>
                <a:path w="4960620" h="733425">
                  <a:moveTo>
                    <a:pt x="4890945" y="732952"/>
                  </a:moveTo>
                  <a:lnTo>
                    <a:pt x="70259" y="732952"/>
                  </a:lnTo>
                  <a:lnTo>
                    <a:pt x="43040" y="727391"/>
                  </a:lnTo>
                  <a:lnTo>
                    <a:pt x="20692" y="712270"/>
                  </a:lnTo>
                  <a:lnTo>
                    <a:pt x="5564" y="689935"/>
                  </a:lnTo>
                  <a:lnTo>
                    <a:pt x="0" y="662730"/>
                  </a:lnTo>
                  <a:lnTo>
                    <a:pt x="0" y="70221"/>
                  </a:lnTo>
                  <a:lnTo>
                    <a:pt x="5564" y="43016"/>
                  </a:lnTo>
                  <a:lnTo>
                    <a:pt x="20692" y="20681"/>
                  </a:lnTo>
                  <a:lnTo>
                    <a:pt x="43040" y="5561"/>
                  </a:lnTo>
                  <a:lnTo>
                    <a:pt x="70259" y="0"/>
                  </a:lnTo>
                  <a:lnTo>
                    <a:pt x="4889982" y="0"/>
                  </a:lnTo>
                  <a:lnTo>
                    <a:pt x="4917202" y="5561"/>
                  </a:lnTo>
                  <a:lnTo>
                    <a:pt x="4939549" y="20681"/>
                  </a:lnTo>
                  <a:lnTo>
                    <a:pt x="4954678" y="43016"/>
                  </a:lnTo>
                  <a:lnTo>
                    <a:pt x="4960242" y="70221"/>
                  </a:lnTo>
                  <a:lnTo>
                    <a:pt x="4960242" y="661768"/>
                  </a:lnTo>
                  <a:lnTo>
                    <a:pt x="4955234" y="689530"/>
                  </a:lnTo>
                  <a:lnTo>
                    <a:pt x="4940391" y="712150"/>
                  </a:lnTo>
                  <a:lnTo>
                    <a:pt x="4918149" y="727376"/>
                  </a:lnTo>
                  <a:lnTo>
                    <a:pt x="4890945" y="732952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9105" y="7281547"/>
              <a:ext cx="5009515" cy="781050"/>
            </a:xfrm>
            <a:custGeom>
              <a:avLst/>
              <a:gdLst/>
              <a:ahLst/>
              <a:cxnLst/>
              <a:rect l="l" t="t" r="r" b="b"/>
              <a:pathLst>
                <a:path w="5009515" h="781050">
                  <a:moveTo>
                    <a:pt x="4915006" y="781050"/>
                  </a:moveTo>
                  <a:lnTo>
                    <a:pt x="94321" y="781050"/>
                  </a:lnTo>
                  <a:lnTo>
                    <a:pt x="57657" y="773625"/>
                  </a:lnTo>
                  <a:lnTo>
                    <a:pt x="27670" y="753394"/>
                  </a:lnTo>
                  <a:lnTo>
                    <a:pt x="7428" y="723423"/>
                  </a:lnTo>
                  <a:lnTo>
                    <a:pt x="0" y="686779"/>
                  </a:lnTo>
                  <a:lnTo>
                    <a:pt x="0" y="94270"/>
                  </a:lnTo>
                  <a:lnTo>
                    <a:pt x="7428" y="57626"/>
                  </a:lnTo>
                  <a:lnTo>
                    <a:pt x="27670" y="27655"/>
                  </a:lnTo>
                  <a:lnTo>
                    <a:pt x="57657" y="7425"/>
                  </a:lnTo>
                  <a:lnTo>
                    <a:pt x="94321" y="0"/>
                  </a:lnTo>
                  <a:lnTo>
                    <a:pt x="4915006" y="0"/>
                  </a:lnTo>
                  <a:lnTo>
                    <a:pt x="4951670" y="7425"/>
                  </a:lnTo>
                  <a:lnTo>
                    <a:pt x="4981657" y="27655"/>
                  </a:lnTo>
                  <a:lnTo>
                    <a:pt x="4993513" y="45211"/>
                  </a:lnTo>
                  <a:lnTo>
                    <a:pt x="94321" y="45211"/>
                  </a:lnTo>
                  <a:lnTo>
                    <a:pt x="75282" y="49089"/>
                  </a:lnTo>
                  <a:lnTo>
                    <a:pt x="59672" y="59640"/>
                  </a:lnTo>
                  <a:lnTo>
                    <a:pt x="49115" y="75242"/>
                  </a:lnTo>
                  <a:lnTo>
                    <a:pt x="45235" y="94270"/>
                  </a:lnTo>
                  <a:lnTo>
                    <a:pt x="45235" y="686779"/>
                  </a:lnTo>
                  <a:lnTo>
                    <a:pt x="49115" y="705807"/>
                  </a:lnTo>
                  <a:lnTo>
                    <a:pt x="59672" y="721409"/>
                  </a:lnTo>
                  <a:lnTo>
                    <a:pt x="75282" y="731960"/>
                  </a:lnTo>
                  <a:lnTo>
                    <a:pt x="94321" y="735838"/>
                  </a:lnTo>
                  <a:lnTo>
                    <a:pt x="4993513" y="735838"/>
                  </a:lnTo>
                  <a:lnTo>
                    <a:pt x="4981657" y="753394"/>
                  </a:lnTo>
                  <a:lnTo>
                    <a:pt x="4951670" y="773625"/>
                  </a:lnTo>
                  <a:lnTo>
                    <a:pt x="4915006" y="781050"/>
                  </a:lnTo>
                  <a:close/>
                </a:path>
                <a:path w="5009515" h="781050">
                  <a:moveTo>
                    <a:pt x="4993513" y="735838"/>
                  </a:moveTo>
                  <a:lnTo>
                    <a:pt x="4915006" y="735838"/>
                  </a:lnTo>
                  <a:lnTo>
                    <a:pt x="4934045" y="731960"/>
                  </a:lnTo>
                  <a:lnTo>
                    <a:pt x="4949655" y="721409"/>
                  </a:lnTo>
                  <a:lnTo>
                    <a:pt x="4960212" y="705807"/>
                  </a:lnTo>
                  <a:lnTo>
                    <a:pt x="4964092" y="686779"/>
                  </a:lnTo>
                  <a:lnTo>
                    <a:pt x="4964092" y="94270"/>
                  </a:lnTo>
                  <a:lnTo>
                    <a:pt x="4960212" y="75242"/>
                  </a:lnTo>
                  <a:lnTo>
                    <a:pt x="4949655" y="59640"/>
                  </a:lnTo>
                  <a:lnTo>
                    <a:pt x="4934045" y="49089"/>
                  </a:lnTo>
                  <a:lnTo>
                    <a:pt x="4915006" y="45211"/>
                  </a:lnTo>
                  <a:lnTo>
                    <a:pt x="4993513" y="45211"/>
                  </a:lnTo>
                  <a:lnTo>
                    <a:pt x="5001898" y="57626"/>
                  </a:lnTo>
                  <a:lnTo>
                    <a:pt x="5009327" y="94270"/>
                  </a:lnTo>
                  <a:lnTo>
                    <a:pt x="5009327" y="686779"/>
                  </a:lnTo>
                  <a:lnTo>
                    <a:pt x="5001898" y="723423"/>
                  </a:lnTo>
                  <a:lnTo>
                    <a:pt x="4993513" y="735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247370" y="6033539"/>
            <a:ext cx="5009515" cy="781050"/>
            <a:chOff x="12247370" y="6033539"/>
            <a:chExt cx="5009515" cy="781050"/>
          </a:xfrm>
        </p:grpSpPr>
        <p:sp>
          <p:nvSpPr>
            <p:cNvPr id="21" name="object 21"/>
            <p:cNvSpPr/>
            <p:nvPr/>
          </p:nvSpPr>
          <p:spPr>
            <a:xfrm>
              <a:off x="12271431" y="6057588"/>
              <a:ext cx="4960620" cy="733425"/>
            </a:xfrm>
            <a:custGeom>
              <a:avLst/>
              <a:gdLst/>
              <a:ahLst/>
              <a:cxnLst/>
              <a:rect l="l" t="t" r="r" b="b"/>
              <a:pathLst>
                <a:path w="4960619" h="733425">
                  <a:moveTo>
                    <a:pt x="4890945" y="732952"/>
                  </a:moveTo>
                  <a:lnTo>
                    <a:pt x="70259" y="732952"/>
                  </a:lnTo>
                  <a:lnTo>
                    <a:pt x="43040" y="727391"/>
                  </a:lnTo>
                  <a:lnTo>
                    <a:pt x="20692" y="712270"/>
                  </a:lnTo>
                  <a:lnTo>
                    <a:pt x="5564" y="689935"/>
                  </a:lnTo>
                  <a:lnTo>
                    <a:pt x="0" y="662730"/>
                  </a:lnTo>
                  <a:lnTo>
                    <a:pt x="0" y="70221"/>
                  </a:lnTo>
                  <a:lnTo>
                    <a:pt x="5564" y="43016"/>
                  </a:lnTo>
                  <a:lnTo>
                    <a:pt x="20692" y="20681"/>
                  </a:lnTo>
                  <a:lnTo>
                    <a:pt x="43040" y="5561"/>
                  </a:lnTo>
                  <a:lnTo>
                    <a:pt x="70259" y="0"/>
                  </a:lnTo>
                  <a:lnTo>
                    <a:pt x="4889982" y="0"/>
                  </a:lnTo>
                  <a:lnTo>
                    <a:pt x="4917202" y="5561"/>
                  </a:lnTo>
                  <a:lnTo>
                    <a:pt x="4939549" y="20681"/>
                  </a:lnTo>
                  <a:lnTo>
                    <a:pt x="4954678" y="43016"/>
                  </a:lnTo>
                  <a:lnTo>
                    <a:pt x="4960242" y="70221"/>
                  </a:lnTo>
                  <a:lnTo>
                    <a:pt x="4960242" y="661768"/>
                  </a:lnTo>
                  <a:lnTo>
                    <a:pt x="4955234" y="689530"/>
                  </a:lnTo>
                  <a:lnTo>
                    <a:pt x="4940391" y="712150"/>
                  </a:lnTo>
                  <a:lnTo>
                    <a:pt x="4918149" y="727376"/>
                  </a:lnTo>
                  <a:lnTo>
                    <a:pt x="4890945" y="732952"/>
                  </a:lnTo>
                  <a:close/>
                </a:path>
              </a:pathLst>
            </a:custGeom>
            <a:solidFill>
              <a:srgbClr val="F9B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47370" y="6033539"/>
              <a:ext cx="5009515" cy="781050"/>
            </a:xfrm>
            <a:custGeom>
              <a:avLst/>
              <a:gdLst/>
              <a:ahLst/>
              <a:cxnLst/>
              <a:rect l="l" t="t" r="r" b="b"/>
              <a:pathLst>
                <a:path w="5009515" h="781050">
                  <a:moveTo>
                    <a:pt x="4915006" y="781050"/>
                  </a:moveTo>
                  <a:lnTo>
                    <a:pt x="94321" y="781050"/>
                  </a:lnTo>
                  <a:lnTo>
                    <a:pt x="57657" y="773625"/>
                  </a:lnTo>
                  <a:lnTo>
                    <a:pt x="27670" y="753394"/>
                  </a:lnTo>
                  <a:lnTo>
                    <a:pt x="7428" y="723423"/>
                  </a:lnTo>
                  <a:lnTo>
                    <a:pt x="0" y="686779"/>
                  </a:lnTo>
                  <a:lnTo>
                    <a:pt x="0" y="94270"/>
                  </a:lnTo>
                  <a:lnTo>
                    <a:pt x="7428" y="57626"/>
                  </a:lnTo>
                  <a:lnTo>
                    <a:pt x="27670" y="27655"/>
                  </a:lnTo>
                  <a:lnTo>
                    <a:pt x="57657" y="7425"/>
                  </a:lnTo>
                  <a:lnTo>
                    <a:pt x="94321" y="0"/>
                  </a:lnTo>
                  <a:lnTo>
                    <a:pt x="4915006" y="0"/>
                  </a:lnTo>
                  <a:lnTo>
                    <a:pt x="4951670" y="7425"/>
                  </a:lnTo>
                  <a:lnTo>
                    <a:pt x="4981657" y="27655"/>
                  </a:lnTo>
                  <a:lnTo>
                    <a:pt x="4993513" y="45211"/>
                  </a:lnTo>
                  <a:lnTo>
                    <a:pt x="94321" y="45211"/>
                  </a:lnTo>
                  <a:lnTo>
                    <a:pt x="75282" y="49089"/>
                  </a:lnTo>
                  <a:lnTo>
                    <a:pt x="59672" y="59640"/>
                  </a:lnTo>
                  <a:lnTo>
                    <a:pt x="49115" y="75242"/>
                  </a:lnTo>
                  <a:lnTo>
                    <a:pt x="45235" y="94270"/>
                  </a:lnTo>
                  <a:lnTo>
                    <a:pt x="45235" y="686779"/>
                  </a:lnTo>
                  <a:lnTo>
                    <a:pt x="49115" y="705807"/>
                  </a:lnTo>
                  <a:lnTo>
                    <a:pt x="59672" y="721409"/>
                  </a:lnTo>
                  <a:lnTo>
                    <a:pt x="75282" y="731960"/>
                  </a:lnTo>
                  <a:lnTo>
                    <a:pt x="94321" y="735838"/>
                  </a:lnTo>
                  <a:lnTo>
                    <a:pt x="4993513" y="735838"/>
                  </a:lnTo>
                  <a:lnTo>
                    <a:pt x="4981657" y="753394"/>
                  </a:lnTo>
                  <a:lnTo>
                    <a:pt x="4951670" y="773625"/>
                  </a:lnTo>
                  <a:lnTo>
                    <a:pt x="4915006" y="781050"/>
                  </a:lnTo>
                  <a:close/>
                </a:path>
                <a:path w="5009515" h="781050">
                  <a:moveTo>
                    <a:pt x="4993513" y="735838"/>
                  </a:moveTo>
                  <a:lnTo>
                    <a:pt x="4915006" y="735838"/>
                  </a:lnTo>
                  <a:lnTo>
                    <a:pt x="4934045" y="731960"/>
                  </a:lnTo>
                  <a:lnTo>
                    <a:pt x="4949655" y="721409"/>
                  </a:lnTo>
                  <a:lnTo>
                    <a:pt x="4960212" y="705807"/>
                  </a:lnTo>
                  <a:lnTo>
                    <a:pt x="4964092" y="686779"/>
                  </a:lnTo>
                  <a:lnTo>
                    <a:pt x="4964092" y="94270"/>
                  </a:lnTo>
                  <a:lnTo>
                    <a:pt x="4960212" y="75242"/>
                  </a:lnTo>
                  <a:lnTo>
                    <a:pt x="4949655" y="59640"/>
                  </a:lnTo>
                  <a:lnTo>
                    <a:pt x="4934045" y="49089"/>
                  </a:lnTo>
                  <a:lnTo>
                    <a:pt x="4915006" y="45211"/>
                  </a:lnTo>
                  <a:lnTo>
                    <a:pt x="4993513" y="45211"/>
                  </a:lnTo>
                  <a:lnTo>
                    <a:pt x="5001898" y="57626"/>
                  </a:lnTo>
                  <a:lnTo>
                    <a:pt x="5009327" y="94270"/>
                  </a:lnTo>
                  <a:lnTo>
                    <a:pt x="5009327" y="686779"/>
                  </a:lnTo>
                  <a:lnTo>
                    <a:pt x="5001898" y="723423"/>
                  </a:lnTo>
                  <a:lnTo>
                    <a:pt x="4993513" y="735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2247370" y="7281547"/>
            <a:ext cx="5009515" cy="781050"/>
            <a:chOff x="12247370" y="7281547"/>
            <a:chExt cx="5009515" cy="781050"/>
          </a:xfrm>
        </p:grpSpPr>
        <p:sp>
          <p:nvSpPr>
            <p:cNvPr id="24" name="object 24"/>
            <p:cNvSpPr/>
            <p:nvPr/>
          </p:nvSpPr>
          <p:spPr>
            <a:xfrm>
              <a:off x="12271431" y="7305595"/>
              <a:ext cx="4960620" cy="733425"/>
            </a:xfrm>
            <a:custGeom>
              <a:avLst/>
              <a:gdLst/>
              <a:ahLst/>
              <a:cxnLst/>
              <a:rect l="l" t="t" r="r" b="b"/>
              <a:pathLst>
                <a:path w="4960619" h="733425">
                  <a:moveTo>
                    <a:pt x="4890945" y="732952"/>
                  </a:moveTo>
                  <a:lnTo>
                    <a:pt x="70259" y="732952"/>
                  </a:lnTo>
                  <a:lnTo>
                    <a:pt x="43040" y="727391"/>
                  </a:lnTo>
                  <a:lnTo>
                    <a:pt x="20692" y="712270"/>
                  </a:lnTo>
                  <a:lnTo>
                    <a:pt x="5564" y="689935"/>
                  </a:lnTo>
                  <a:lnTo>
                    <a:pt x="0" y="662730"/>
                  </a:lnTo>
                  <a:lnTo>
                    <a:pt x="0" y="70221"/>
                  </a:lnTo>
                  <a:lnTo>
                    <a:pt x="5564" y="43016"/>
                  </a:lnTo>
                  <a:lnTo>
                    <a:pt x="20692" y="20681"/>
                  </a:lnTo>
                  <a:lnTo>
                    <a:pt x="43040" y="5561"/>
                  </a:lnTo>
                  <a:lnTo>
                    <a:pt x="70259" y="0"/>
                  </a:lnTo>
                  <a:lnTo>
                    <a:pt x="4889982" y="0"/>
                  </a:lnTo>
                  <a:lnTo>
                    <a:pt x="4917202" y="5561"/>
                  </a:lnTo>
                  <a:lnTo>
                    <a:pt x="4939549" y="20681"/>
                  </a:lnTo>
                  <a:lnTo>
                    <a:pt x="4954678" y="43016"/>
                  </a:lnTo>
                  <a:lnTo>
                    <a:pt x="4960242" y="70221"/>
                  </a:lnTo>
                  <a:lnTo>
                    <a:pt x="4960242" y="661768"/>
                  </a:lnTo>
                  <a:lnTo>
                    <a:pt x="4955234" y="689530"/>
                  </a:lnTo>
                  <a:lnTo>
                    <a:pt x="4940391" y="712150"/>
                  </a:lnTo>
                  <a:lnTo>
                    <a:pt x="4918149" y="727376"/>
                  </a:lnTo>
                  <a:lnTo>
                    <a:pt x="4890945" y="732952"/>
                  </a:lnTo>
                  <a:close/>
                </a:path>
              </a:pathLst>
            </a:custGeom>
            <a:solidFill>
              <a:srgbClr val="0F5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247370" y="7281547"/>
              <a:ext cx="5009515" cy="781050"/>
            </a:xfrm>
            <a:custGeom>
              <a:avLst/>
              <a:gdLst/>
              <a:ahLst/>
              <a:cxnLst/>
              <a:rect l="l" t="t" r="r" b="b"/>
              <a:pathLst>
                <a:path w="5009515" h="781050">
                  <a:moveTo>
                    <a:pt x="4915006" y="781050"/>
                  </a:moveTo>
                  <a:lnTo>
                    <a:pt x="94321" y="781050"/>
                  </a:lnTo>
                  <a:lnTo>
                    <a:pt x="57657" y="773625"/>
                  </a:lnTo>
                  <a:lnTo>
                    <a:pt x="27670" y="753394"/>
                  </a:lnTo>
                  <a:lnTo>
                    <a:pt x="7428" y="723423"/>
                  </a:lnTo>
                  <a:lnTo>
                    <a:pt x="0" y="686779"/>
                  </a:lnTo>
                  <a:lnTo>
                    <a:pt x="0" y="94270"/>
                  </a:lnTo>
                  <a:lnTo>
                    <a:pt x="7428" y="57626"/>
                  </a:lnTo>
                  <a:lnTo>
                    <a:pt x="27670" y="27655"/>
                  </a:lnTo>
                  <a:lnTo>
                    <a:pt x="57657" y="7425"/>
                  </a:lnTo>
                  <a:lnTo>
                    <a:pt x="94321" y="0"/>
                  </a:lnTo>
                  <a:lnTo>
                    <a:pt x="4915006" y="0"/>
                  </a:lnTo>
                  <a:lnTo>
                    <a:pt x="4951670" y="7425"/>
                  </a:lnTo>
                  <a:lnTo>
                    <a:pt x="4981657" y="27655"/>
                  </a:lnTo>
                  <a:lnTo>
                    <a:pt x="4993513" y="45211"/>
                  </a:lnTo>
                  <a:lnTo>
                    <a:pt x="94321" y="45211"/>
                  </a:lnTo>
                  <a:lnTo>
                    <a:pt x="75282" y="49089"/>
                  </a:lnTo>
                  <a:lnTo>
                    <a:pt x="59672" y="59640"/>
                  </a:lnTo>
                  <a:lnTo>
                    <a:pt x="49115" y="75242"/>
                  </a:lnTo>
                  <a:lnTo>
                    <a:pt x="45235" y="94270"/>
                  </a:lnTo>
                  <a:lnTo>
                    <a:pt x="45235" y="686779"/>
                  </a:lnTo>
                  <a:lnTo>
                    <a:pt x="49115" y="705807"/>
                  </a:lnTo>
                  <a:lnTo>
                    <a:pt x="59672" y="721409"/>
                  </a:lnTo>
                  <a:lnTo>
                    <a:pt x="75282" y="731960"/>
                  </a:lnTo>
                  <a:lnTo>
                    <a:pt x="94321" y="735838"/>
                  </a:lnTo>
                  <a:lnTo>
                    <a:pt x="4993513" y="735838"/>
                  </a:lnTo>
                  <a:lnTo>
                    <a:pt x="4981657" y="753394"/>
                  </a:lnTo>
                  <a:lnTo>
                    <a:pt x="4951670" y="773625"/>
                  </a:lnTo>
                  <a:lnTo>
                    <a:pt x="4915006" y="781050"/>
                  </a:lnTo>
                  <a:close/>
                </a:path>
                <a:path w="5009515" h="781050">
                  <a:moveTo>
                    <a:pt x="4993513" y="735838"/>
                  </a:moveTo>
                  <a:lnTo>
                    <a:pt x="4915006" y="735838"/>
                  </a:lnTo>
                  <a:lnTo>
                    <a:pt x="4934045" y="731960"/>
                  </a:lnTo>
                  <a:lnTo>
                    <a:pt x="4949655" y="721409"/>
                  </a:lnTo>
                  <a:lnTo>
                    <a:pt x="4960212" y="705807"/>
                  </a:lnTo>
                  <a:lnTo>
                    <a:pt x="4964092" y="686779"/>
                  </a:lnTo>
                  <a:lnTo>
                    <a:pt x="4964092" y="94270"/>
                  </a:lnTo>
                  <a:lnTo>
                    <a:pt x="4960212" y="75242"/>
                  </a:lnTo>
                  <a:lnTo>
                    <a:pt x="4949655" y="59640"/>
                  </a:lnTo>
                  <a:lnTo>
                    <a:pt x="4934045" y="49089"/>
                  </a:lnTo>
                  <a:lnTo>
                    <a:pt x="4915006" y="45211"/>
                  </a:lnTo>
                  <a:lnTo>
                    <a:pt x="4993513" y="45211"/>
                  </a:lnTo>
                  <a:lnTo>
                    <a:pt x="5001898" y="57626"/>
                  </a:lnTo>
                  <a:lnTo>
                    <a:pt x="5009327" y="94270"/>
                  </a:lnTo>
                  <a:lnTo>
                    <a:pt x="5009327" y="686779"/>
                  </a:lnTo>
                  <a:lnTo>
                    <a:pt x="5001898" y="723423"/>
                  </a:lnTo>
                  <a:lnTo>
                    <a:pt x="4993513" y="735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91162" y="6140653"/>
            <a:ext cx="1484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ABOUT US</a:t>
            </a:r>
            <a:endParaRPr sz="3600" dirty="0">
              <a:latin typeface="Bebas Neue" panose="020B0606020202050201" pitchFamily="34" charset="0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4859" y="7427679"/>
            <a:ext cx="3277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Bebas Neue" panose="020B0606020202050201" pitchFamily="34" charset="0"/>
                <a:cs typeface="Trebuchet MS"/>
              </a:rPr>
              <a:t>EACH MEMBERS ROLE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905192" y="6140653"/>
            <a:ext cx="25571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WHAT IS IT FOR?</a:t>
            </a:r>
            <a:endParaRPr sz="3600" dirty="0">
              <a:latin typeface="Bebas Neue" panose="020B0606020202050201" pitchFamily="34" charset="0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25352" y="7382069"/>
            <a:ext cx="16376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LIVE DEMO</a:t>
            </a:r>
            <a:endParaRPr sz="3600" dirty="0">
              <a:latin typeface="Bebas Neue" panose="020B0606020202050201" pitchFamily="34" charset="0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30928" y="6150196"/>
            <a:ext cx="2841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Bebas Neue" panose="020B0606020202050201" pitchFamily="34" charset="0"/>
                <a:cs typeface="Trebuchet MS"/>
              </a:rPr>
              <a:t>HOW IT WAS BUILT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4347245" y="7419033"/>
            <a:ext cx="808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Q </a:t>
            </a:r>
            <a:r>
              <a:rPr sz="36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&amp; A</a:t>
            </a:r>
            <a:endParaRPr sz="3600" dirty="0">
              <a:latin typeface="Bebas Neue" panose="020B0606020202050201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70973" y="1330326"/>
            <a:ext cx="7803515" cy="7629525"/>
            <a:chOff x="7870973" y="1330326"/>
            <a:chExt cx="7803515" cy="7629525"/>
          </a:xfrm>
        </p:grpSpPr>
        <p:sp>
          <p:nvSpPr>
            <p:cNvPr id="3" name="object 3"/>
            <p:cNvSpPr/>
            <p:nvPr/>
          </p:nvSpPr>
          <p:spPr>
            <a:xfrm>
              <a:off x="7898247" y="1357616"/>
              <a:ext cx="7748270" cy="7574915"/>
            </a:xfrm>
            <a:custGeom>
              <a:avLst/>
              <a:gdLst/>
              <a:ahLst/>
              <a:cxnLst/>
              <a:rect l="l" t="t" r="r" b="b"/>
              <a:pathLst>
                <a:path w="7748269" h="7574915">
                  <a:moveTo>
                    <a:pt x="7669151" y="7574530"/>
                  </a:moveTo>
                  <a:lnTo>
                    <a:pt x="79637" y="7574530"/>
                  </a:lnTo>
                  <a:lnTo>
                    <a:pt x="48785" y="7568219"/>
                  </a:lnTo>
                  <a:lnTo>
                    <a:pt x="23454" y="7551060"/>
                  </a:lnTo>
                  <a:lnTo>
                    <a:pt x="6306" y="7525715"/>
                  </a:lnTo>
                  <a:lnTo>
                    <a:pt x="0" y="7494843"/>
                  </a:lnTo>
                  <a:lnTo>
                    <a:pt x="0" y="79686"/>
                  </a:lnTo>
                  <a:lnTo>
                    <a:pt x="6306" y="48814"/>
                  </a:lnTo>
                  <a:lnTo>
                    <a:pt x="23454" y="23469"/>
                  </a:lnTo>
                  <a:lnTo>
                    <a:pt x="48785" y="6310"/>
                  </a:lnTo>
                  <a:lnTo>
                    <a:pt x="79637" y="0"/>
                  </a:lnTo>
                  <a:lnTo>
                    <a:pt x="7668060" y="0"/>
                  </a:lnTo>
                  <a:lnTo>
                    <a:pt x="7698913" y="6310"/>
                  </a:lnTo>
                  <a:lnTo>
                    <a:pt x="7724243" y="23469"/>
                  </a:lnTo>
                  <a:lnTo>
                    <a:pt x="7741391" y="48814"/>
                  </a:lnTo>
                  <a:lnTo>
                    <a:pt x="7747698" y="79686"/>
                  </a:lnTo>
                  <a:lnTo>
                    <a:pt x="7747698" y="7493751"/>
                  </a:lnTo>
                  <a:lnTo>
                    <a:pt x="7742022" y="7525254"/>
                  </a:lnTo>
                  <a:lnTo>
                    <a:pt x="7725197" y="7550924"/>
                  </a:lnTo>
                  <a:lnTo>
                    <a:pt x="7699987" y="7568202"/>
                  </a:lnTo>
                  <a:lnTo>
                    <a:pt x="7669151" y="7574530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70973" y="1330326"/>
              <a:ext cx="7803515" cy="7629525"/>
            </a:xfrm>
            <a:custGeom>
              <a:avLst/>
              <a:gdLst/>
              <a:ahLst/>
              <a:cxnLst/>
              <a:rect l="l" t="t" r="r" b="b"/>
              <a:pathLst>
                <a:path w="7803515" h="7629525">
                  <a:moveTo>
                    <a:pt x="7696424" y="7629109"/>
                  </a:moveTo>
                  <a:lnTo>
                    <a:pt x="106911" y="7629109"/>
                  </a:lnTo>
                  <a:lnTo>
                    <a:pt x="65353" y="7620683"/>
                  </a:lnTo>
                  <a:lnTo>
                    <a:pt x="31364" y="7597726"/>
                  </a:lnTo>
                  <a:lnTo>
                    <a:pt x="8420" y="7563716"/>
                  </a:lnTo>
                  <a:lnTo>
                    <a:pt x="0" y="7522133"/>
                  </a:lnTo>
                  <a:lnTo>
                    <a:pt x="0" y="106976"/>
                  </a:lnTo>
                  <a:lnTo>
                    <a:pt x="8420" y="65393"/>
                  </a:lnTo>
                  <a:lnTo>
                    <a:pt x="31364" y="31383"/>
                  </a:lnTo>
                  <a:lnTo>
                    <a:pt x="65353" y="8425"/>
                  </a:lnTo>
                  <a:lnTo>
                    <a:pt x="106911" y="0"/>
                  </a:lnTo>
                  <a:lnTo>
                    <a:pt x="7696424" y="0"/>
                  </a:lnTo>
                  <a:lnTo>
                    <a:pt x="7737981" y="8425"/>
                  </a:lnTo>
                  <a:lnTo>
                    <a:pt x="7771971" y="31383"/>
                  </a:lnTo>
                  <a:lnTo>
                    <a:pt x="7785410" y="51304"/>
                  </a:lnTo>
                  <a:lnTo>
                    <a:pt x="106911" y="51304"/>
                  </a:lnTo>
                  <a:lnTo>
                    <a:pt x="85331" y="55705"/>
                  </a:lnTo>
                  <a:lnTo>
                    <a:pt x="67637" y="67678"/>
                  </a:lnTo>
                  <a:lnTo>
                    <a:pt x="55671" y="85383"/>
                  </a:lnTo>
                  <a:lnTo>
                    <a:pt x="51273" y="106976"/>
                  </a:lnTo>
                  <a:lnTo>
                    <a:pt x="51273" y="7522133"/>
                  </a:lnTo>
                  <a:lnTo>
                    <a:pt x="55671" y="7543726"/>
                  </a:lnTo>
                  <a:lnTo>
                    <a:pt x="67637" y="7561430"/>
                  </a:lnTo>
                  <a:lnTo>
                    <a:pt x="85331" y="7573404"/>
                  </a:lnTo>
                  <a:lnTo>
                    <a:pt x="106911" y="7577804"/>
                  </a:lnTo>
                  <a:lnTo>
                    <a:pt x="7785410" y="7577804"/>
                  </a:lnTo>
                  <a:lnTo>
                    <a:pt x="7771971" y="7597726"/>
                  </a:lnTo>
                  <a:lnTo>
                    <a:pt x="7737981" y="7620683"/>
                  </a:lnTo>
                  <a:lnTo>
                    <a:pt x="7696424" y="7629109"/>
                  </a:lnTo>
                  <a:close/>
                </a:path>
                <a:path w="7803515" h="7629525">
                  <a:moveTo>
                    <a:pt x="7785410" y="7577804"/>
                  </a:moveTo>
                  <a:lnTo>
                    <a:pt x="7696424" y="7577804"/>
                  </a:lnTo>
                  <a:lnTo>
                    <a:pt x="7718004" y="7573404"/>
                  </a:lnTo>
                  <a:lnTo>
                    <a:pt x="7735697" y="7561430"/>
                  </a:lnTo>
                  <a:lnTo>
                    <a:pt x="7747664" y="7543726"/>
                  </a:lnTo>
                  <a:lnTo>
                    <a:pt x="7752062" y="7522133"/>
                  </a:lnTo>
                  <a:lnTo>
                    <a:pt x="7752062" y="106976"/>
                  </a:lnTo>
                  <a:lnTo>
                    <a:pt x="7747664" y="85383"/>
                  </a:lnTo>
                  <a:lnTo>
                    <a:pt x="7735697" y="67678"/>
                  </a:lnTo>
                  <a:lnTo>
                    <a:pt x="7718004" y="55705"/>
                  </a:lnTo>
                  <a:lnTo>
                    <a:pt x="7696424" y="51304"/>
                  </a:lnTo>
                  <a:lnTo>
                    <a:pt x="7785410" y="51304"/>
                  </a:lnTo>
                  <a:lnTo>
                    <a:pt x="7794914" y="65393"/>
                  </a:lnTo>
                  <a:lnTo>
                    <a:pt x="7803335" y="106976"/>
                  </a:lnTo>
                  <a:lnTo>
                    <a:pt x="7803335" y="7522133"/>
                  </a:lnTo>
                  <a:lnTo>
                    <a:pt x="7794914" y="7563716"/>
                  </a:lnTo>
                  <a:lnTo>
                    <a:pt x="7785410" y="7577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7854" y="1747772"/>
              <a:ext cx="6786808" cy="678680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083356"/>
            <a:ext cx="4387215" cy="1836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850" dirty="0">
                <a:latin typeface="Bebas Neue" panose="020B0606020202050201" pitchFamily="34" charset="0"/>
              </a:rPr>
              <a:t>ABOUT US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3308568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4527768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5746968"/>
            <a:ext cx="133349" cy="1333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63700" y="2962492"/>
            <a:ext cx="5399405" cy="3651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8675">
              <a:lnSpc>
                <a:spcPct val="133300"/>
              </a:lnSpc>
              <a:spcBef>
                <a:spcPts val="100"/>
              </a:spcBef>
            </a:pP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Computer and Robotics  enthusiasts</a:t>
            </a:r>
          </a:p>
          <a:p>
            <a:pPr marL="12700" marR="88900">
              <a:lnSpc>
                <a:spcPct val="133300"/>
              </a:lnSpc>
            </a:pP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It was created in </a:t>
            </a:r>
            <a:r>
              <a:rPr sz="3000" b="1" dirty="0">
                <a:latin typeface="Poppins" panose="00000500000000000000" pitchFamily="2" charset="0"/>
                <a:cs typeface="Poppins" panose="00000500000000000000" pitchFamily="2" charset="0"/>
              </a:rPr>
              <a:t>October of  2021</a:t>
            </a:r>
          </a:p>
          <a:p>
            <a:pPr marL="12700" marR="5080">
              <a:lnSpc>
                <a:spcPct val="133300"/>
              </a:lnSpc>
            </a:pP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Codename: Pie Projects was  chosen in </a:t>
            </a:r>
            <a:r>
              <a:rPr sz="3000" b="1" dirty="0">
                <a:latin typeface="Poppins" panose="00000500000000000000" pitchFamily="2" charset="0"/>
                <a:cs typeface="Poppins" panose="00000500000000000000" pitchFamily="2" charset="0"/>
              </a:rPr>
              <a:t>February of 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524950" y="1003367"/>
            <a:ext cx="1747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latin typeface="Poppins" panose="00000500000000000000" pitchFamily="2" charset="0"/>
                <a:cs typeface="Poppins" panose="00000500000000000000" pitchFamily="2" charset="0"/>
              </a:rPr>
              <a:t>Page</a:t>
            </a:r>
            <a:r>
              <a:rPr sz="2000" spc="-12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15" dirty="0"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  <a:r>
              <a:rPr sz="2000" spc="-12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20" dirty="0">
                <a:latin typeface="Poppins" panose="00000500000000000000" pitchFamily="2" charset="0"/>
                <a:cs typeface="Poppins" panose="00000500000000000000" pitchFamily="2" charset="0"/>
              </a:rPr>
              <a:t>of</a:t>
            </a:r>
            <a:r>
              <a:rPr sz="2000" spc="-12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65" dirty="0">
                <a:latin typeface="Poppins" panose="00000500000000000000" pitchFamily="2" charset="0"/>
                <a:cs typeface="Poppins" panose="00000500000000000000" pitchFamily="2" charset="0"/>
              </a:rPr>
              <a:t>20</a:t>
            </a:r>
            <a:endParaRPr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70973" y="1330325"/>
            <a:ext cx="7803515" cy="7629525"/>
            <a:chOff x="7870973" y="1330325"/>
            <a:chExt cx="7803515" cy="7629525"/>
          </a:xfrm>
        </p:grpSpPr>
        <p:sp>
          <p:nvSpPr>
            <p:cNvPr id="3" name="object 3"/>
            <p:cNvSpPr/>
            <p:nvPr/>
          </p:nvSpPr>
          <p:spPr>
            <a:xfrm>
              <a:off x="7898247" y="1357615"/>
              <a:ext cx="7748270" cy="7574915"/>
            </a:xfrm>
            <a:custGeom>
              <a:avLst/>
              <a:gdLst/>
              <a:ahLst/>
              <a:cxnLst/>
              <a:rect l="l" t="t" r="r" b="b"/>
              <a:pathLst>
                <a:path w="7748269" h="7574915">
                  <a:moveTo>
                    <a:pt x="7669151" y="7574530"/>
                  </a:moveTo>
                  <a:lnTo>
                    <a:pt x="79637" y="7574530"/>
                  </a:lnTo>
                  <a:lnTo>
                    <a:pt x="48785" y="7568219"/>
                  </a:lnTo>
                  <a:lnTo>
                    <a:pt x="23454" y="7551060"/>
                  </a:lnTo>
                  <a:lnTo>
                    <a:pt x="6306" y="7525715"/>
                  </a:lnTo>
                  <a:lnTo>
                    <a:pt x="0" y="7494843"/>
                  </a:lnTo>
                  <a:lnTo>
                    <a:pt x="0" y="79686"/>
                  </a:lnTo>
                  <a:lnTo>
                    <a:pt x="6306" y="48814"/>
                  </a:lnTo>
                  <a:lnTo>
                    <a:pt x="23454" y="23469"/>
                  </a:lnTo>
                  <a:lnTo>
                    <a:pt x="48785" y="6310"/>
                  </a:lnTo>
                  <a:lnTo>
                    <a:pt x="79637" y="0"/>
                  </a:lnTo>
                  <a:lnTo>
                    <a:pt x="7668060" y="0"/>
                  </a:lnTo>
                  <a:lnTo>
                    <a:pt x="7698913" y="6310"/>
                  </a:lnTo>
                  <a:lnTo>
                    <a:pt x="7724243" y="23469"/>
                  </a:lnTo>
                  <a:lnTo>
                    <a:pt x="7741391" y="48814"/>
                  </a:lnTo>
                  <a:lnTo>
                    <a:pt x="7747698" y="79686"/>
                  </a:lnTo>
                  <a:lnTo>
                    <a:pt x="7747698" y="7493751"/>
                  </a:lnTo>
                  <a:lnTo>
                    <a:pt x="7742022" y="7525254"/>
                  </a:lnTo>
                  <a:lnTo>
                    <a:pt x="7725197" y="7550924"/>
                  </a:lnTo>
                  <a:lnTo>
                    <a:pt x="7699987" y="7568202"/>
                  </a:lnTo>
                  <a:lnTo>
                    <a:pt x="7669151" y="7574530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70973" y="1330325"/>
              <a:ext cx="7803515" cy="7629525"/>
            </a:xfrm>
            <a:custGeom>
              <a:avLst/>
              <a:gdLst/>
              <a:ahLst/>
              <a:cxnLst/>
              <a:rect l="l" t="t" r="r" b="b"/>
              <a:pathLst>
                <a:path w="7803515" h="7629525">
                  <a:moveTo>
                    <a:pt x="7696424" y="7629109"/>
                  </a:moveTo>
                  <a:lnTo>
                    <a:pt x="106911" y="7629109"/>
                  </a:lnTo>
                  <a:lnTo>
                    <a:pt x="65353" y="7620683"/>
                  </a:lnTo>
                  <a:lnTo>
                    <a:pt x="31364" y="7597726"/>
                  </a:lnTo>
                  <a:lnTo>
                    <a:pt x="8420" y="7563716"/>
                  </a:lnTo>
                  <a:lnTo>
                    <a:pt x="0" y="7522133"/>
                  </a:lnTo>
                  <a:lnTo>
                    <a:pt x="0" y="106976"/>
                  </a:lnTo>
                  <a:lnTo>
                    <a:pt x="8420" y="65393"/>
                  </a:lnTo>
                  <a:lnTo>
                    <a:pt x="31364" y="31383"/>
                  </a:lnTo>
                  <a:lnTo>
                    <a:pt x="65353" y="8425"/>
                  </a:lnTo>
                  <a:lnTo>
                    <a:pt x="106911" y="0"/>
                  </a:lnTo>
                  <a:lnTo>
                    <a:pt x="7696424" y="0"/>
                  </a:lnTo>
                  <a:lnTo>
                    <a:pt x="7737981" y="8425"/>
                  </a:lnTo>
                  <a:lnTo>
                    <a:pt x="7771971" y="31383"/>
                  </a:lnTo>
                  <a:lnTo>
                    <a:pt x="7785410" y="51304"/>
                  </a:lnTo>
                  <a:lnTo>
                    <a:pt x="106911" y="51304"/>
                  </a:lnTo>
                  <a:lnTo>
                    <a:pt x="85331" y="55705"/>
                  </a:lnTo>
                  <a:lnTo>
                    <a:pt x="67637" y="67678"/>
                  </a:lnTo>
                  <a:lnTo>
                    <a:pt x="55671" y="85383"/>
                  </a:lnTo>
                  <a:lnTo>
                    <a:pt x="51273" y="106976"/>
                  </a:lnTo>
                  <a:lnTo>
                    <a:pt x="51273" y="7522133"/>
                  </a:lnTo>
                  <a:lnTo>
                    <a:pt x="55671" y="7543726"/>
                  </a:lnTo>
                  <a:lnTo>
                    <a:pt x="67637" y="7561430"/>
                  </a:lnTo>
                  <a:lnTo>
                    <a:pt x="85331" y="7573404"/>
                  </a:lnTo>
                  <a:lnTo>
                    <a:pt x="106911" y="7577804"/>
                  </a:lnTo>
                  <a:lnTo>
                    <a:pt x="7785410" y="7577804"/>
                  </a:lnTo>
                  <a:lnTo>
                    <a:pt x="7771971" y="7597726"/>
                  </a:lnTo>
                  <a:lnTo>
                    <a:pt x="7737981" y="7620683"/>
                  </a:lnTo>
                  <a:lnTo>
                    <a:pt x="7696424" y="7629109"/>
                  </a:lnTo>
                  <a:close/>
                </a:path>
                <a:path w="7803515" h="7629525">
                  <a:moveTo>
                    <a:pt x="7785410" y="7577804"/>
                  </a:moveTo>
                  <a:lnTo>
                    <a:pt x="7696424" y="7577804"/>
                  </a:lnTo>
                  <a:lnTo>
                    <a:pt x="7718004" y="7573404"/>
                  </a:lnTo>
                  <a:lnTo>
                    <a:pt x="7735697" y="7561430"/>
                  </a:lnTo>
                  <a:lnTo>
                    <a:pt x="7747664" y="7543726"/>
                  </a:lnTo>
                  <a:lnTo>
                    <a:pt x="7752062" y="7522133"/>
                  </a:lnTo>
                  <a:lnTo>
                    <a:pt x="7752062" y="106976"/>
                  </a:lnTo>
                  <a:lnTo>
                    <a:pt x="7747664" y="85383"/>
                  </a:lnTo>
                  <a:lnTo>
                    <a:pt x="7735697" y="67678"/>
                  </a:lnTo>
                  <a:lnTo>
                    <a:pt x="7718004" y="55705"/>
                  </a:lnTo>
                  <a:lnTo>
                    <a:pt x="7696424" y="51304"/>
                  </a:lnTo>
                  <a:lnTo>
                    <a:pt x="7785410" y="51304"/>
                  </a:lnTo>
                  <a:lnTo>
                    <a:pt x="7794914" y="65393"/>
                  </a:lnTo>
                  <a:lnTo>
                    <a:pt x="7803335" y="106976"/>
                  </a:lnTo>
                  <a:lnTo>
                    <a:pt x="7803335" y="7522133"/>
                  </a:lnTo>
                  <a:lnTo>
                    <a:pt x="7794914" y="7563716"/>
                  </a:lnTo>
                  <a:lnTo>
                    <a:pt x="7785410" y="7577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7854" y="1747768"/>
              <a:ext cx="6786808" cy="678680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083354"/>
            <a:ext cx="4387215" cy="1836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850" dirty="0">
                <a:latin typeface="Bebas Neue" panose="020B0606020202050201" pitchFamily="34" charset="0"/>
              </a:rPr>
              <a:t>ABOUT US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3308564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3918164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4527764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5137364"/>
            <a:ext cx="133349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5746964"/>
            <a:ext cx="133349" cy="1333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6356564"/>
            <a:ext cx="133349" cy="1333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6966164"/>
            <a:ext cx="133349" cy="133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7575764"/>
            <a:ext cx="133349" cy="13334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638458" y="3043392"/>
            <a:ext cx="3836670" cy="5540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3000" spc="25" dirty="0">
                <a:latin typeface="Poppins" panose="00000500000000000000" pitchFamily="2" charset="0"/>
                <a:cs typeface="Poppins" panose="00000500000000000000" pitchFamily="2" charset="0"/>
              </a:rPr>
              <a:t>Hazratali </a:t>
            </a:r>
            <a:r>
              <a:rPr sz="3000" spc="85" dirty="0">
                <a:latin typeface="Poppins" panose="00000500000000000000" pitchFamily="2" charset="0"/>
                <a:cs typeface="Poppins" panose="00000500000000000000" pitchFamily="2" charset="0"/>
              </a:rPr>
              <a:t>Seylani </a:t>
            </a:r>
            <a:r>
              <a:rPr sz="3000" spc="9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50" dirty="0">
                <a:latin typeface="Poppins" panose="00000500000000000000" pitchFamily="2" charset="0"/>
                <a:cs typeface="Poppins" panose="00000500000000000000" pitchFamily="2" charset="0"/>
              </a:rPr>
              <a:t>Ensar </a:t>
            </a:r>
            <a:r>
              <a:rPr sz="3000" spc="-40" dirty="0">
                <a:latin typeface="Poppins" panose="00000500000000000000" pitchFamily="2" charset="0"/>
                <a:cs typeface="Poppins" panose="00000500000000000000" pitchFamily="2" charset="0"/>
              </a:rPr>
              <a:t>Yıldırım </a:t>
            </a:r>
            <a:r>
              <a:rPr sz="3000" spc="-3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140" dirty="0">
                <a:latin typeface="Poppins" panose="00000500000000000000" pitchFamily="2" charset="0"/>
                <a:cs typeface="Poppins" panose="00000500000000000000" pitchFamily="2" charset="0"/>
              </a:rPr>
              <a:t>Batuhan </a:t>
            </a:r>
            <a:r>
              <a:rPr sz="3000" spc="175" dirty="0">
                <a:latin typeface="Poppins" panose="00000500000000000000" pitchFamily="2" charset="0"/>
                <a:cs typeface="Poppins" panose="00000500000000000000" pitchFamily="2" charset="0"/>
              </a:rPr>
              <a:t>Kaya </a:t>
            </a:r>
            <a:r>
              <a:rPr sz="3000" spc="18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140" dirty="0">
                <a:latin typeface="Poppins" panose="00000500000000000000" pitchFamily="2" charset="0"/>
                <a:cs typeface="Poppins" panose="00000500000000000000" pitchFamily="2" charset="0"/>
              </a:rPr>
              <a:t>Hasan </a:t>
            </a:r>
            <a:r>
              <a:rPr sz="3000" spc="185" dirty="0">
                <a:latin typeface="Poppins" panose="00000500000000000000" pitchFamily="2" charset="0"/>
                <a:cs typeface="Poppins" panose="00000500000000000000" pitchFamily="2" charset="0"/>
              </a:rPr>
              <a:t>Karaca </a:t>
            </a:r>
            <a:r>
              <a:rPr sz="3000" spc="19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150" dirty="0">
                <a:latin typeface="Poppins" panose="00000500000000000000" pitchFamily="2" charset="0"/>
                <a:cs typeface="Poppins" panose="00000500000000000000" pitchFamily="2" charset="0"/>
              </a:rPr>
              <a:t>Muhammet </a:t>
            </a:r>
            <a:r>
              <a:rPr sz="3000" spc="100" dirty="0">
                <a:latin typeface="Poppins" panose="00000500000000000000" pitchFamily="2" charset="0"/>
                <a:cs typeface="Poppins" panose="00000500000000000000" pitchFamily="2" charset="0"/>
              </a:rPr>
              <a:t>Güneş </a:t>
            </a:r>
            <a:r>
              <a:rPr sz="3000" spc="10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170" dirty="0">
                <a:latin typeface="Poppins" panose="00000500000000000000" pitchFamily="2" charset="0"/>
                <a:cs typeface="Poppins" panose="00000500000000000000" pitchFamily="2" charset="0"/>
              </a:rPr>
              <a:t>Maryam</a:t>
            </a:r>
            <a:r>
              <a:rPr sz="3000" spc="-19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150" dirty="0">
                <a:latin typeface="Poppins" panose="00000500000000000000" pitchFamily="2" charset="0"/>
                <a:cs typeface="Poppins" panose="00000500000000000000" pitchFamily="2" charset="0"/>
              </a:rPr>
              <a:t>Hamayoon </a:t>
            </a:r>
            <a:r>
              <a:rPr sz="3000" spc="-94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50" dirty="0">
                <a:latin typeface="Poppins" panose="00000500000000000000" pitchFamily="2" charset="0"/>
                <a:cs typeface="Poppins" panose="00000500000000000000" pitchFamily="2" charset="0"/>
              </a:rPr>
              <a:t>Esra</a:t>
            </a:r>
            <a:r>
              <a:rPr sz="3000" spc="-15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55" dirty="0">
                <a:latin typeface="Poppins" panose="00000500000000000000" pitchFamily="2" charset="0"/>
                <a:cs typeface="Poppins" panose="00000500000000000000" pitchFamily="2" charset="0"/>
              </a:rPr>
              <a:t>Avcı</a:t>
            </a:r>
            <a:endParaRPr sz="3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000" spc="55" dirty="0">
                <a:latin typeface="Poppins" panose="00000500000000000000" pitchFamily="2" charset="0"/>
                <a:cs typeface="Poppins" panose="00000500000000000000" pitchFamily="2" charset="0"/>
              </a:rPr>
              <a:t>Gülseren</a:t>
            </a:r>
            <a:r>
              <a:rPr sz="3000" spc="-18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50" dirty="0">
                <a:latin typeface="Poppins" panose="00000500000000000000" pitchFamily="2" charset="0"/>
                <a:cs typeface="Poppins" panose="00000500000000000000" pitchFamily="2" charset="0"/>
              </a:rPr>
              <a:t>Temel</a:t>
            </a:r>
            <a:endParaRPr sz="3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25247" y="1003363"/>
            <a:ext cx="1746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latin typeface="Poppins" panose="00000500000000000000" pitchFamily="2" charset="0"/>
                <a:cs typeface="Poppins" panose="00000500000000000000" pitchFamily="2" charset="0"/>
              </a:rPr>
              <a:t>Page</a:t>
            </a:r>
            <a:r>
              <a:rPr sz="2000" spc="-12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15" dirty="0">
                <a:latin typeface="Poppins" panose="00000500000000000000" pitchFamily="2" charset="0"/>
                <a:cs typeface="Poppins" panose="00000500000000000000" pitchFamily="2" charset="0"/>
              </a:rPr>
              <a:t>05</a:t>
            </a:r>
            <a:r>
              <a:rPr sz="2000" spc="-12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20" dirty="0">
                <a:latin typeface="Poppins" panose="00000500000000000000" pitchFamily="2" charset="0"/>
                <a:cs typeface="Poppins" panose="00000500000000000000" pitchFamily="2" charset="0"/>
              </a:rPr>
              <a:t>of</a:t>
            </a:r>
            <a:r>
              <a:rPr sz="2000" spc="-12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65" dirty="0">
                <a:latin typeface="Poppins" panose="00000500000000000000" pitchFamily="2" charset="0"/>
                <a:cs typeface="Poppins" panose="00000500000000000000" pitchFamily="2" charset="0"/>
              </a:rPr>
              <a:t>20</a:t>
            </a:r>
            <a:endParaRPr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object 14">
            <a:extLst>
              <a:ext uri="{FF2B5EF4-FFF2-40B4-BE49-F238E27FC236}">
                <a16:creationId xmlns:a16="http://schemas.microsoft.com/office/drawing/2014/main" id="{9628D9C1-4BDA-1763-5B60-EB404D1D0E1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6392" y="8241523"/>
            <a:ext cx="133349" cy="133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23461" y="1003364"/>
            <a:ext cx="17487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latin typeface="Poppins" panose="00000500000000000000" pitchFamily="2" charset="0"/>
                <a:cs typeface="Poppins" panose="00000500000000000000" pitchFamily="2" charset="0"/>
              </a:rPr>
              <a:t>Page</a:t>
            </a:r>
            <a:r>
              <a:rPr sz="2000" spc="-12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5" dirty="0">
                <a:latin typeface="Poppins" panose="00000500000000000000" pitchFamily="2" charset="0"/>
                <a:cs typeface="Poppins" panose="00000500000000000000" pitchFamily="2" charset="0"/>
              </a:rPr>
              <a:t>06</a:t>
            </a:r>
            <a:r>
              <a:rPr sz="2000" spc="-12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20" dirty="0">
                <a:latin typeface="Poppins" panose="00000500000000000000" pitchFamily="2" charset="0"/>
                <a:cs typeface="Poppins" panose="00000500000000000000" pitchFamily="2" charset="0"/>
              </a:rPr>
              <a:t>of</a:t>
            </a:r>
            <a:r>
              <a:rPr sz="2000" spc="-12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65" dirty="0">
                <a:latin typeface="Poppins" panose="00000500000000000000" pitchFamily="2" charset="0"/>
                <a:cs typeface="Poppins" panose="00000500000000000000" pitchFamily="2" charset="0"/>
              </a:rPr>
              <a:t>20</a:t>
            </a:r>
            <a:endParaRPr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4682118"/>
            <a:ext cx="133349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5282193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4" y="5882268"/>
            <a:ext cx="133349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2321026"/>
            <a:ext cx="11076940" cy="3850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850" dirty="0">
                <a:solidFill>
                  <a:srgbClr val="B91645"/>
                </a:solidFill>
                <a:latin typeface="Bebas Neue" panose="020B0606020202050201" pitchFamily="34" charset="0"/>
                <a:cs typeface="Trebuchet MS"/>
              </a:rPr>
              <a:t>WHAT IS IT FOR?</a:t>
            </a:r>
            <a:endParaRPr sz="11850" dirty="0">
              <a:latin typeface="Bebas Neue" panose="020B0606020202050201" pitchFamily="34" charset="0"/>
              <a:cs typeface="Trebuchet MS"/>
            </a:endParaRPr>
          </a:p>
          <a:p>
            <a:pPr marL="659765" marR="5080">
              <a:lnSpc>
                <a:spcPct val="131300"/>
              </a:lnSpc>
              <a:spcBef>
                <a:spcPts val="1690"/>
              </a:spcBef>
            </a:pPr>
            <a:r>
              <a:rPr sz="3000" spc="25" dirty="0">
                <a:latin typeface="Poppins" panose="00000500000000000000" pitchFamily="2" charset="0"/>
                <a:cs typeface="Poppins" panose="00000500000000000000" pitchFamily="2" charset="0"/>
              </a:rPr>
              <a:t>Mine</a:t>
            </a:r>
            <a:r>
              <a:rPr sz="3000" spc="-1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85" dirty="0">
                <a:latin typeface="Poppins" panose="00000500000000000000" pitchFamily="2" charset="0"/>
                <a:cs typeface="Poppins" panose="00000500000000000000" pitchFamily="2" charset="0"/>
              </a:rPr>
              <a:t>detecting</a:t>
            </a:r>
            <a:r>
              <a:rPr sz="3000" spc="-1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85" dirty="0">
                <a:latin typeface="Poppins" panose="00000500000000000000" pitchFamily="2" charset="0"/>
                <a:cs typeface="Poppins" panose="00000500000000000000" pitchFamily="2" charset="0"/>
              </a:rPr>
              <a:t>scenarios</a:t>
            </a:r>
            <a:r>
              <a:rPr sz="3000" spc="-1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65" dirty="0">
                <a:latin typeface="Poppins" panose="00000500000000000000" pitchFamily="2" charset="0"/>
                <a:cs typeface="Poppins" panose="00000500000000000000" pitchFamily="2" charset="0"/>
              </a:rPr>
              <a:t>on</a:t>
            </a:r>
            <a:r>
              <a:rPr sz="3000" spc="-1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35" dirty="0">
                <a:latin typeface="Poppins" panose="00000500000000000000" pitchFamily="2" charset="0"/>
                <a:cs typeface="Poppins" panose="00000500000000000000" pitchFamily="2" charset="0"/>
              </a:rPr>
              <a:t>battlefields</a:t>
            </a:r>
            <a:r>
              <a:rPr sz="3000" spc="-1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185" dirty="0"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sz="3000" spc="-1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-40" dirty="0">
                <a:latin typeface="Poppins" panose="00000500000000000000" pitchFamily="2" charset="0"/>
                <a:cs typeface="Poppins" panose="00000500000000000000" pitchFamily="2" charset="0"/>
              </a:rPr>
              <a:t>in</a:t>
            </a:r>
            <a:r>
              <a:rPr sz="3000" spc="-1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20" dirty="0">
                <a:latin typeface="Poppins" panose="00000500000000000000" pitchFamily="2" charset="0"/>
                <a:cs typeface="Poppins" panose="00000500000000000000" pitchFamily="2" charset="0"/>
              </a:rPr>
              <a:t>battles. </a:t>
            </a:r>
            <a:r>
              <a:rPr sz="3000" spc="-93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-15" dirty="0">
                <a:latin typeface="Poppins" panose="00000500000000000000" pitchFamily="2" charset="0"/>
                <a:cs typeface="Poppins" panose="00000500000000000000" pitchFamily="2" charset="0"/>
              </a:rPr>
              <a:t>Find</a:t>
            </a:r>
            <a:r>
              <a:rPr sz="3000" spc="-15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185" dirty="0"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sz="3000" spc="-1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100" dirty="0">
                <a:latin typeface="Poppins" panose="00000500000000000000" pitchFamily="2" charset="0"/>
                <a:cs typeface="Poppins" panose="00000500000000000000" pitchFamily="2" charset="0"/>
              </a:rPr>
              <a:t>rescue</a:t>
            </a:r>
            <a:r>
              <a:rPr sz="3000" spc="-1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45" dirty="0">
                <a:latin typeface="Poppins" panose="00000500000000000000" pitchFamily="2" charset="0"/>
                <a:cs typeface="Poppins" panose="00000500000000000000" pitchFamily="2" charset="0"/>
              </a:rPr>
              <a:t>scenarios.</a:t>
            </a:r>
            <a:endParaRPr sz="3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59765">
              <a:lnSpc>
                <a:spcPct val="100000"/>
              </a:lnSpc>
              <a:spcBef>
                <a:spcPts val="1125"/>
              </a:spcBef>
            </a:pPr>
            <a:r>
              <a:rPr sz="3000" spc="10" dirty="0">
                <a:latin typeface="Poppins" panose="00000500000000000000" pitchFamily="2" charset="0"/>
                <a:cs typeface="Poppins" panose="00000500000000000000" pitchFamily="2" charset="0"/>
              </a:rPr>
              <a:t>Delivery</a:t>
            </a:r>
            <a:r>
              <a:rPr sz="3000" spc="-18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spc="-35" dirty="0">
                <a:latin typeface="Poppins" panose="00000500000000000000" pitchFamily="2" charset="0"/>
                <a:cs typeface="Poppins" panose="00000500000000000000" pitchFamily="2" charset="0"/>
              </a:rPr>
              <a:t>robot.</a:t>
            </a:r>
            <a:endParaRPr sz="3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45501"/>
            <a:ext cx="2472055" cy="539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dirty="0">
                <a:latin typeface="Bebas Neue" panose="020B0606020202050201" pitchFamily="34" charset="0"/>
              </a:rPr>
              <a:t>THE PIE TANK - 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6083" y="1003364"/>
            <a:ext cx="17265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Poppins" panose="00000500000000000000" pitchFamily="2" charset="0"/>
                <a:cs typeface="Poppins" panose="00000500000000000000" pitchFamily="2" charset="0"/>
              </a:rPr>
              <a:t>P</a:t>
            </a:r>
            <a:r>
              <a:rPr sz="2000" spc="240" dirty="0"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sz="2000" spc="95" dirty="0">
                <a:latin typeface="Poppins" panose="00000500000000000000" pitchFamily="2" charset="0"/>
                <a:cs typeface="Poppins" panose="00000500000000000000" pitchFamily="2" charset="0"/>
              </a:rPr>
              <a:t>g</a:t>
            </a:r>
            <a:r>
              <a:rPr sz="2000" spc="125" dirty="0">
                <a:latin typeface="Poppins" panose="00000500000000000000" pitchFamily="2" charset="0"/>
                <a:cs typeface="Poppins" panose="00000500000000000000" pitchFamily="2" charset="0"/>
              </a:rPr>
              <a:t>e</a:t>
            </a:r>
            <a:r>
              <a:rPr sz="2000" spc="-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15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  <a:r>
              <a:rPr sz="2000" spc="-175" dirty="0">
                <a:latin typeface="Poppins" panose="00000500000000000000" pitchFamily="2" charset="0"/>
                <a:cs typeface="Poppins" panose="00000500000000000000" pitchFamily="2" charset="0"/>
              </a:rPr>
              <a:t>7</a:t>
            </a:r>
            <a:r>
              <a:rPr sz="2000" spc="-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45" dirty="0">
                <a:latin typeface="Poppins" panose="00000500000000000000" pitchFamily="2" charset="0"/>
                <a:cs typeface="Poppins" panose="00000500000000000000" pitchFamily="2" charset="0"/>
              </a:rPr>
              <a:t>o</a:t>
            </a:r>
            <a:r>
              <a:rPr sz="2000" spc="-80" dirty="0">
                <a:latin typeface="Poppins" panose="00000500000000000000" pitchFamily="2" charset="0"/>
                <a:cs typeface="Poppins" panose="00000500000000000000" pitchFamily="2" charset="0"/>
              </a:rPr>
              <a:t>f</a:t>
            </a:r>
            <a:r>
              <a:rPr sz="2000" spc="-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12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r>
              <a:rPr sz="2000" spc="-1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  <a:endParaRPr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3502401"/>
            <a:ext cx="133349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4102476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4702551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5302626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5902701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6502776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7102851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7702926"/>
            <a:ext cx="133349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8303001"/>
            <a:ext cx="133349" cy="1333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63551" y="3165832"/>
            <a:ext cx="5560060" cy="544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00630" algn="just">
              <a:lnSpc>
                <a:spcPct val="131300"/>
              </a:lnSpc>
              <a:spcBef>
                <a:spcPts val="95"/>
              </a:spcBef>
            </a:pP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3D Printed Parts  Raspberry</a:t>
            </a: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Pi 3b  Lipo Battery</a:t>
            </a:r>
          </a:p>
          <a:p>
            <a:pPr marL="12700" algn="just">
              <a:lnSpc>
                <a:spcPct val="100000"/>
              </a:lnSpc>
              <a:spcBef>
                <a:spcPts val="1125"/>
              </a:spcBef>
            </a:pP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4 Motors</a:t>
            </a:r>
          </a:p>
          <a:p>
            <a:pPr marL="12700" marR="2008505">
              <a:lnSpc>
                <a:spcPts val="4730"/>
              </a:lnSpc>
              <a:spcBef>
                <a:spcPts val="345"/>
              </a:spcBef>
            </a:pP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Motor Driver Board  Voltage Stepper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2 Spot Lasers</a:t>
            </a: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Buzzer Module</a:t>
            </a: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000" dirty="0">
                <a:latin typeface="Poppins" panose="00000500000000000000" pitchFamily="2" charset="0"/>
                <a:cs typeface="Poppins" panose="00000500000000000000" pitchFamily="2" charset="0"/>
              </a:rPr>
              <a:t>Micro Python for the software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945502"/>
            <a:ext cx="8816340" cy="221470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360"/>
              </a:lnSpc>
              <a:spcBef>
                <a:spcPts val="114"/>
              </a:spcBef>
            </a:pPr>
            <a:r>
              <a:rPr sz="3350" dirty="0">
                <a:latin typeface="Bebas Neue" panose="020B0606020202050201" pitchFamily="34" charset="0"/>
              </a:rPr>
              <a:t>THE PIE TANK - CPP</a:t>
            </a:r>
          </a:p>
          <a:p>
            <a:pPr marL="12700">
              <a:lnSpc>
                <a:spcPts val="13560"/>
              </a:lnSpc>
            </a:pPr>
            <a:r>
              <a:rPr sz="11850" dirty="0">
                <a:solidFill>
                  <a:srgbClr val="0F5652"/>
                </a:solidFill>
                <a:latin typeface="Bebas Neue" panose="020B0606020202050201" pitchFamily="34" charset="0"/>
              </a:rPr>
              <a:t>HOW IT WAS MADE?</a:t>
            </a:r>
            <a:endParaRPr sz="11850" dirty="0">
              <a:latin typeface="Bebas Neue" panose="020B0606020202050201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238500"/>
            <a:ext cx="8420100" cy="7667625"/>
            <a:chOff x="1028700" y="2238500"/>
            <a:chExt cx="8420100" cy="7667625"/>
          </a:xfrm>
        </p:grpSpPr>
        <p:sp>
          <p:nvSpPr>
            <p:cNvPr id="3" name="object 3"/>
            <p:cNvSpPr/>
            <p:nvPr/>
          </p:nvSpPr>
          <p:spPr>
            <a:xfrm>
              <a:off x="1052775" y="2262564"/>
              <a:ext cx="8371205" cy="7620000"/>
            </a:xfrm>
            <a:custGeom>
              <a:avLst/>
              <a:gdLst/>
              <a:ahLst/>
              <a:cxnLst/>
              <a:rect l="l" t="t" r="r" b="b"/>
              <a:pathLst>
                <a:path w="8371205" h="7620000">
                  <a:moveTo>
                    <a:pt x="8301648" y="7619460"/>
                  </a:moveTo>
                  <a:lnTo>
                    <a:pt x="70299" y="7619460"/>
                  </a:lnTo>
                  <a:lnTo>
                    <a:pt x="43064" y="7613896"/>
                  </a:lnTo>
                  <a:lnTo>
                    <a:pt x="20704" y="7598766"/>
                  </a:lnTo>
                  <a:lnTo>
                    <a:pt x="5567" y="7576417"/>
                  </a:lnTo>
                  <a:lnTo>
                    <a:pt x="0" y="7549195"/>
                  </a:lnTo>
                  <a:lnTo>
                    <a:pt x="0" y="70265"/>
                  </a:lnTo>
                  <a:lnTo>
                    <a:pt x="5567" y="43043"/>
                  </a:lnTo>
                  <a:lnTo>
                    <a:pt x="20704" y="20694"/>
                  </a:lnTo>
                  <a:lnTo>
                    <a:pt x="43064" y="5564"/>
                  </a:lnTo>
                  <a:lnTo>
                    <a:pt x="70299" y="0"/>
                  </a:lnTo>
                  <a:lnTo>
                    <a:pt x="8300685" y="0"/>
                  </a:lnTo>
                  <a:lnTo>
                    <a:pt x="8327920" y="5564"/>
                  </a:lnTo>
                  <a:lnTo>
                    <a:pt x="8350280" y="20694"/>
                  </a:lnTo>
                  <a:lnTo>
                    <a:pt x="8365417" y="43043"/>
                  </a:lnTo>
                  <a:lnTo>
                    <a:pt x="8370984" y="70265"/>
                  </a:lnTo>
                  <a:lnTo>
                    <a:pt x="8370984" y="7548232"/>
                  </a:lnTo>
                  <a:lnTo>
                    <a:pt x="8365974" y="7576011"/>
                  </a:lnTo>
                  <a:lnTo>
                    <a:pt x="8351122" y="7598645"/>
                  </a:lnTo>
                  <a:lnTo>
                    <a:pt x="8328868" y="7613881"/>
                  </a:lnTo>
                  <a:lnTo>
                    <a:pt x="8301648" y="7619460"/>
                  </a:lnTo>
                  <a:close/>
                </a:path>
              </a:pathLst>
            </a:custGeom>
            <a:solidFill>
              <a:srgbClr val="B9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2238500"/>
              <a:ext cx="8420100" cy="7667625"/>
            </a:xfrm>
            <a:custGeom>
              <a:avLst/>
              <a:gdLst/>
              <a:ahLst/>
              <a:cxnLst/>
              <a:rect l="l" t="t" r="r" b="b"/>
              <a:pathLst>
                <a:path w="8420100" h="7667625">
                  <a:moveTo>
                    <a:pt x="8325723" y="7667587"/>
                  </a:moveTo>
                  <a:lnTo>
                    <a:pt x="94374" y="7667587"/>
                  </a:lnTo>
                  <a:lnTo>
                    <a:pt x="57690" y="7660158"/>
                  </a:lnTo>
                  <a:lnTo>
                    <a:pt x="27686" y="7639914"/>
                  </a:lnTo>
                  <a:lnTo>
                    <a:pt x="7433" y="7609925"/>
                  </a:lnTo>
                  <a:lnTo>
                    <a:pt x="0" y="7573259"/>
                  </a:lnTo>
                  <a:lnTo>
                    <a:pt x="0" y="94328"/>
                  </a:lnTo>
                  <a:lnTo>
                    <a:pt x="7433" y="57662"/>
                  </a:lnTo>
                  <a:lnTo>
                    <a:pt x="27686" y="27673"/>
                  </a:lnTo>
                  <a:lnTo>
                    <a:pt x="57690" y="7429"/>
                  </a:lnTo>
                  <a:lnTo>
                    <a:pt x="94374" y="0"/>
                  </a:lnTo>
                  <a:lnTo>
                    <a:pt x="8325723" y="0"/>
                  </a:lnTo>
                  <a:lnTo>
                    <a:pt x="8362407" y="7429"/>
                  </a:lnTo>
                  <a:lnTo>
                    <a:pt x="8392411" y="27673"/>
                  </a:lnTo>
                  <a:lnTo>
                    <a:pt x="8404275" y="45239"/>
                  </a:lnTo>
                  <a:lnTo>
                    <a:pt x="94374" y="45239"/>
                  </a:lnTo>
                  <a:lnTo>
                    <a:pt x="75325" y="49119"/>
                  </a:lnTo>
                  <a:lnTo>
                    <a:pt x="59706" y="59677"/>
                  </a:lnTo>
                  <a:lnTo>
                    <a:pt x="49143" y="75288"/>
                  </a:lnTo>
                  <a:lnTo>
                    <a:pt x="45261" y="94328"/>
                  </a:lnTo>
                  <a:lnTo>
                    <a:pt x="45261" y="7573259"/>
                  </a:lnTo>
                  <a:lnTo>
                    <a:pt x="49143" y="7592299"/>
                  </a:lnTo>
                  <a:lnTo>
                    <a:pt x="59706" y="7607910"/>
                  </a:lnTo>
                  <a:lnTo>
                    <a:pt x="75325" y="7618468"/>
                  </a:lnTo>
                  <a:lnTo>
                    <a:pt x="94374" y="7622348"/>
                  </a:lnTo>
                  <a:lnTo>
                    <a:pt x="8404275" y="7622348"/>
                  </a:lnTo>
                  <a:lnTo>
                    <a:pt x="8392411" y="7639914"/>
                  </a:lnTo>
                  <a:lnTo>
                    <a:pt x="8362407" y="7660158"/>
                  </a:lnTo>
                  <a:lnTo>
                    <a:pt x="8325723" y="7667587"/>
                  </a:lnTo>
                  <a:close/>
                </a:path>
                <a:path w="8420100" h="7667625">
                  <a:moveTo>
                    <a:pt x="8404275" y="7622348"/>
                  </a:moveTo>
                  <a:lnTo>
                    <a:pt x="8325723" y="7622348"/>
                  </a:lnTo>
                  <a:lnTo>
                    <a:pt x="8344772" y="7618468"/>
                  </a:lnTo>
                  <a:lnTo>
                    <a:pt x="8360391" y="7607910"/>
                  </a:lnTo>
                  <a:lnTo>
                    <a:pt x="8370954" y="7592299"/>
                  </a:lnTo>
                  <a:lnTo>
                    <a:pt x="8374836" y="7573259"/>
                  </a:lnTo>
                  <a:lnTo>
                    <a:pt x="8374836" y="94328"/>
                  </a:lnTo>
                  <a:lnTo>
                    <a:pt x="8370954" y="75288"/>
                  </a:lnTo>
                  <a:lnTo>
                    <a:pt x="8360391" y="59677"/>
                  </a:lnTo>
                  <a:lnTo>
                    <a:pt x="8344772" y="49119"/>
                  </a:lnTo>
                  <a:lnTo>
                    <a:pt x="8325723" y="45239"/>
                  </a:lnTo>
                  <a:lnTo>
                    <a:pt x="8404275" y="45239"/>
                  </a:lnTo>
                  <a:lnTo>
                    <a:pt x="8412665" y="57662"/>
                  </a:lnTo>
                  <a:lnTo>
                    <a:pt x="8420098" y="94328"/>
                  </a:lnTo>
                  <a:lnTo>
                    <a:pt x="8420098" y="7573259"/>
                  </a:lnTo>
                  <a:lnTo>
                    <a:pt x="8412665" y="7609925"/>
                  </a:lnTo>
                  <a:lnTo>
                    <a:pt x="8404275" y="7622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60124" y="8955120"/>
            <a:ext cx="3164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3D PRINTED CHASSIS</a:t>
            </a:r>
            <a:endParaRPr sz="4000" dirty="0">
              <a:latin typeface="Bebas Neue" panose="020B0606020202050201" pitchFamily="34" charset="0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782" y="2487569"/>
            <a:ext cx="7820024" cy="630554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835736" y="1330378"/>
            <a:ext cx="5286375" cy="7924800"/>
            <a:chOff x="9835736" y="1330378"/>
            <a:chExt cx="5286375" cy="7924800"/>
          </a:xfrm>
        </p:grpSpPr>
        <p:sp>
          <p:nvSpPr>
            <p:cNvPr id="8" name="object 8"/>
            <p:cNvSpPr/>
            <p:nvPr/>
          </p:nvSpPr>
          <p:spPr>
            <a:xfrm>
              <a:off x="9866189" y="1360830"/>
              <a:ext cx="5224780" cy="7863840"/>
            </a:xfrm>
            <a:custGeom>
              <a:avLst/>
              <a:gdLst/>
              <a:ahLst/>
              <a:cxnLst/>
              <a:rect l="l" t="t" r="r" b="b"/>
              <a:pathLst>
                <a:path w="5224780" h="7863840">
                  <a:moveTo>
                    <a:pt x="5136548" y="7863792"/>
                  </a:moveTo>
                  <a:lnTo>
                    <a:pt x="88921" y="7863792"/>
                  </a:lnTo>
                  <a:lnTo>
                    <a:pt x="54472" y="7856750"/>
                  </a:lnTo>
                  <a:lnTo>
                    <a:pt x="26189" y="7837603"/>
                  </a:lnTo>
                  <a:lnTo>
                    <a:pt x="7042" y="7809321"/>
                  </a:lnTo>
                  <a:lnTo>
                    <a:pt x="0" y="7774873"/>
                  </a:lnTo>
                  <a:lnTo>
                    <a:pt x="0" y="88919"/>
                  </a:lnTo>
                  <a:lnTo>
                    <a:pt x="7042" y="54470"/>
                  </a:lnTo>
                  <a:lnTo>
                    <a:pt x="26189" y="26188"/>
                  </a:lnTo>
                  <a:lnTo>
                    <a:pt x="54472" y="7041"/>
                  </a:lnTo>
                  <a:lnTo>
                    <a:pt x="88921" y="0"/>
                  </a:lnTo>
                  <a:lnTo>
                    <a:pt x="5135330" y="0"/>
                  </a:lnTo>
                  <a:lnTo>
                    <a:pt x="5169779" y="7041"/>
                  </a:lnTo>
                  <a:lnTo>
                    <a:pt x="5198062" y="26188"/>
                  </a:lnTo>
                  <a:lnTo>
                    <a:pt x="5217209" y="54470"/>
                  </a:lnTo>
                  <a:lnTo>
                    <a:pt x="5224251" y="88919"/>
                  </a:lnTo>
                  <a:lnTo>
                    <a:pt x="5224251" y="7773655"/>
                  </a:lnTo>
                  <a:lnTo>
                    <a:pt x="5217913" y="7808807"/>
                  </a:lnTo>
                  <a:lnTo>
                    <a:pt x="5199128" y="7837451"/>
                  </a:lnTo>
                  <a:lnTo>
                    <a:pt x="5170978" y="7856731"/>
                  </a:lnTo>
                  <a:lnTo>
                    <a:pt x="5136548" y="7863792"/>
                  </a:lnTo>
                  <a:close/>
                </a:path>
              </a:pathLst>
            </a:custGeom>
            <a:solidFill>
              <a:srgbClr val="0F5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35736" y="1330378"/>
              <a:ext cx="5286375" cy="7924800"/>
            </a:xfrm>
            <a:custGeom>
              <a:avLst/>
              <a:gdLst/>
              <a:ahLst/>
              <a:cxnLst/>
              <a:rect l="l" t="t" r="r" b="b"/>
              <a:pathLst>
                <a:path w="5286375" h="7924800">
                  <a:moveTo>
                    <a:pt x="5167000" y="7924696"/>
                  </a:moveTo>
                  <a:lnTo>
                    <a:pt x="119374" y="7924696"/>
                  </a:lnTo>
                  <a:lnTo>
                    <a:pt x="72972" y="7915294"/>
                  </a:lnTo>
                  <a:lnTo>
                    <a:pt x="35020" y="7889676"/>
                  </a:lnTo>
                  <a:lnTo>
                    <a:pt x="9402" y="7851725"/>
                  </a:lnTo>
                  <a:lnTo>
                    <a:pt x="0" y="7805324"/>
                  </a:lnTo>
                  <a:lnTo>
                    <a:pt x="0" y="119370"/>
                  </a:lnTo>
                  <a:lnTo>
                    <a:pt x="9402" y="72969"/>
                  </a:lnTo>
                  <a:lnTo>
                    <a:pt x="35020" y="35019"/>
                  </a:lnTo>
                  <a:lnTo>
                    <a:pt x="72972" y="9401"/>
                  </a:lnTo>
                  <a:lnTo>
                    <a:pt x="119374" y="0"/>
                  </a:lnTo>
                  <a:lnTo>
                    <a:pt x="5167000" y="0"/>
                  </a:lnTo>
                  <a:lnTo>
                    <a:pt x="5213402" y="9401"/>
                  </a:lnTo>
                  <a:lnTo>
                    <a:pt x="5251354" y="35019"/>
                  </a:lnTo>
                  <a:lnTo>
                    <a:pt x="5266360" y="57249"/>
                  </a:lnTo>
                  <a:lnTo>
                    <a:pt x="119374" y="57249"/>
                  </a:lnTo>
                  <a:lnTo>
                    <a:pt x="95278" y="62159"/>
                  </a:lnTo>
                  <a:lnTo>
                    <a:pt x="75522" y="75520"/>
                  </a:lnTo>
                  <a:lnTo>
                    <a:pt x="62161" y="95275"/>
                  </a:lnTo>
                  <a:lnTo>
                    <a:pt x="57250" y="119370"/>
                  </a:lnTo>
                  <a:lnTo>
                    <a:pt x="57250" y="7805324"/>
                  </a:lnTo>
                  <a:lnTo>
                    <a:pt x="62161" y="7829419"/>
                  </a:lnTo>
                  <a:lnTo>
                    <a:pt x="75522" y="7849175"/>
                  </a:lnTo>
                  <a:lnTo>
                    <a:pt x="95278" y="7862536"/>
                  </a:lnTo>
                  <a:lnTo>
                    <a:pt x="119374" y="7867446"/>
                  </a:lnTo>
                  <a:lnTo>
                    <a:pt x="5266360" y="7867446"/>
                  </a:lnTo>
                  <a:lnTo>
                    <a:pt x="5251354" y="7889676"/>
                  </a:lnTo>
                  <a:lnTo>
                    <a:pt x="5213402" y="7915294"/>
                  </a:lnTo>
                  <a:lnTo>
                    <a:pt x="5167000" y="7924696"/>
                  </a:lnTo>
                  <a:close/>
                </a:path>
                <a:path w="5286375" h="7924800">
                  <a:moveTo>
                    <a:pt x="5266360" y="7867446"/>
                  </a:moveTo>
                  <a:lnTo>
                    <a:pt x="5167000" y="7867446"/>
                  </a:lnTo>
                  <a:lnTo>
                    <a:pt x="5191096" y="7862536"/>
                  </a:lnTo>
                  <a:lnTo>
                    <a:pt x="5210852" y="7849175"/>
                  </a:lnTo>
                  <a:lnTo>
                    <a:pt x="5224213" y="7829419"/>
                  </a:lnTo>
                  <a:lnTo>
                    <a:pt x="5229123" y="7805324"/>
                  </a:lnTo>
                  <a:lnTo>
                    <a:pt x="5229123" y="119370"/>
                  </a:lnTo>
                  <a:lnTo>
                    <a:pt x="5224213" y="95275"/>
                  </a:lnTo>
                  <a:lnTo>
                    <a:pt x="5210852" y="75520"/>
                  </a:lnTo>
                  <a:lnTo>
                    <a:pt x="5191096" y="62159"/>
                  </a:lnTo>
                  <a:lnTo>
                    <a:pt x="5167000" y="57249"/>
                  </a:lnTo>
                  <a:lnTo>
                    <a:pt x="5266360" y="57249"/>
                  </a:lnTo>
                  <a:lnTo>
                    <a:pt x="5276972" y="72969"/>
                  </a:lnTo>
                  <a:lnTo>
                    <a:pt x="5286374" y="119370"/>
                  </a:lnTo>
                  <a:lnTo>
                    <a:pt x="5286374" y="7805324"/>
                  </a:lnTo>
                  <a:lnTo>
                    <a:pt x="5276972" y="7851725"/>
                  </a:lnTo>
                  <a:lnTo>
                    <a:pt x="5266360" y="7867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98241" y="8253265"/>
            <a:ext cx="3563620" cy="713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dirty="0">
                <a:solidFill>
                  <a:srgbClr val="FAF2E3"/>
                </a:solidFill>
                <a:latin typeface="Bebas Neue" panose="020B0606020202050201" pitchFamily="34" charset="0"/>
                <a:cs typeface="Trebuchet MS"/>
              </a:rPr>
              <a:t>3D PRINTED CHASSIS</a:t>
            </a:r>
            <a:endParaRPr sz="4500" dirty="0">
              <a:latin typeface="Bebas Neue" panose="020B0606020202050201" pitchFamily="34" charset="0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1645" y="1611100"/>
            <a:ext cx="4629149" cy="66008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175195"/>
            <a:ext cx="4895850" cy="1836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850" dirty="0">
                <a:solidFill>
                  <a:srgbClr val="0F5652"/>
                </a:solidFill>
                <a:latin typeface="Bebas Neue" panose="020B0606020202050201" pitchFamily="34" charset="0"/>
              </a:rPr>
              <a:t>THE PARTS</a:t>
            </a:r>
            <a:endParaRPr sz="11850" dirty="0">
              <a:latin typeface="Bebas Neue" panose="020B0606020202050201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24503" y="1003361"/>
            <a:ext cx="1748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latin typeface="Poppins" panose="00000500000000000000" pitchFamily="2" charset="0"/>
                <a:cs typeface="Poppins" panose="00000500000000000000" pitchFamily="2" charset="0"/>
              </a:rPr>
              <a:t>Page</a:t>
            </a:r>
            <a:r>
              <a:rPr sz="2000" spc="-12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10" dirty="0">
                <a:latin typeface="Poppins" panose="00000500000000000000" pitchFamily="2" charset="0"/>
                <a:cs typeface="Poppins" panose="00000500000000000000" pitchFamily="2" charset="0"/>
              </a:rPr>
              <a:t>08</a:t>
            </a:r>
            <a:r>
              <a:rPr sz="2000" spc="-12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20" dirty="0">
                <a:latin typeface="Poppins" panose="00000500000000000000" pitchFamily="2" charset="0"/>
                <a:cs typeface="Poppins" panose="00000500000000000000" pitchFamily="2" charset="0"/>
              </a:rPr>
              <a:t>of</a:t>
            </a:r>
            <a:r>
              <a:rPr sz="2000" spc="-12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sz="2000" spc="-65" dirty="0">
                <a:latin typeface="Poppins" panose="00000500000000000000" pitchFamily="2" charset="0"/>
                <a:cs typeface="Poppins" panose="00000500000000000000" pitchFamily="2" charset="0"/>
              </a:rPr>
              <a:t>20</a:t>
            </a:r>
            <a:endParaRPr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392</Words>
  <Application>Microsoft Office PowerPoint</Application>
  <PresentationFormat>Custom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Bebas Neue</vt:lpstr>
      <vt:lpstr>Brittany Signature</vt:lpstr>
      <vt:lpstr>Calibri</vt:lpstr>
      <vt:lpstr>Poppins</vt:lpstr>
      <vt:lpstr>Tahoma</vt:lpstr>
      <vt:lpstr>Trebuchet MS</vt:lpstr>
      <vt:lpstr>Office Theme</vt:lpstr>
      <vt:lpstr>PowerPoint Presentation</vt:lpstr>
      <vt:lpstr>The</vt:lpstr>
      <vt:lpstr>welcome to</vt:lpstr>
      <vt:lpstr>table of</vt:lpstr>
      <vt:lpstr>ABOUT US</vt:lpstr>
      <vt:lpstr>ABOUT US</vt:lpstr>
      <vt:lpstr>THE PIE TANK - CPP</vt:lpstr>
      <vt:lpstr>THE PIE TANK - CPP HOW IT WAS MADE?</vt:lpstr>
      <vt:lpstr>THE PARTS</vt:lpstr>
      <vt:lpstr>THE PARTS</vt:lpstr>
      <vt:lpstr>THE PARTS</vt:lpstr>
      <vt:lpstr>THE PARTS</vt:lpstr>
      <vt:lpstr>PIE TANK</vt:lpstr>
      <vt:lpstr>PIE TANK</vt:lpstr>
      <vt:lpstr>PIE TANK</vt:lpstr>
      <vt:lpstr>MAKING OF THE PIE TANK</vt:lpstr>
      <vt:lpstr>PowerPoint Presentation</vt:lpstr>
      <vt:lpstr>let's test TOGETHER</vt:lpstr>
      <vt:lpstr>PowerPoint Presentation</vt:lpstr>
      <vt:lpstr>"IF YOU HAVE MADE MISTAKES, THERE IS ALWAYS ANOTHER CHANCE FOR YOU.  YOU MAY HAVE A FRESH START ANY MOMENT YOU CHOOSE." -MARY PICKFORD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Hazratali SEYLANİ</cp:lastModifiedBy>
  <cp:revision>3</cp:revision>
  <dcterms:created xsi:type="dcterms:W3CDTF">2022-06-04T08:30:41Z</dcterms:created>
  <dcterms:modified xsi:type="dcterms:W3CDTF">2022-06-04T09:47:28Z</dcterms:modified>
</cp:coreProperties>
</file>