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9"/>
  </p:notesMasterIdLst>
  <p:sldIdLst>
    <p:sldId id="256" r:id="rId5"/>
    <p:sldId id="257" r:id="rId6"/>
    <p:sldId id="280" r:id="rId7"/>
    <p:sldId id="301" r:id="rId8"/>
    <p:sldId id="327" r:id="rId9"/>
    <p:sldId id="320" r:id="rId10"/>
    <p:sldId id="328" r:id="rId11"/>
    <p:sldId id="259" r:id="rId12"/>
    <p:sldId id="322" r:id="rId13"/>
    <p:sldId id="330" r:id="rId14"/>
    <p:sldId id="323" r:id="rId15"/>
    <p:sldId id="329" r:id="rId16"/>
    <p:sldId id="331" r:id="rId17"/>
    <p:sldId id="332" r:id="rId18"/>
    <p:sldId id="333" r:id="rId19"/>
    <p:sldId id="334" r:id="rId20"/>
    <p:sldId id="326" r:id="rId21"/>
    <p:sldId id="337" r:id="rId22"/>
    <p:sldId id="335" r:id="rId23"/>
    <p:sldId id="336" r:id="rId24"/>
    <p:sldId id="325" r:id="rId25"/>
    <p:sldId id="324" r:id="rId26"/>
    <p:sldId id="319" r:id="rId27"/>
    <p:sldId id="33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Kh." initials="MB" lastIdx="1" clrIdx="0">
    <p:extLst>
      <p:ext uri="{19B8F6BF-5375-455C-9EA6-DF929625EA0E}">
        <p15:presenceInfo xmlns:p15="http://schemas.microsoft.com/office/powerpoint/2012/main" userId="89c8a3000d5a11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07" autoAdjust="0"/>
    <p:restoredTop sz="94249" autoAdjust="0"/>
  </p:normalViewPr>
  <p:slideViewPr>
    <p:cSldViewPr snapToGrid="0">
      <p:cViewPr varScale="1">
        <p:scale>
          <a:sx n="81" d="100"/>
          <a:sy n="81" d="100"/>
        </p:scale>
        <p:origin x="9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DE121-3224-4DD9-AC11-C5278E91BF83}"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4B45FE60-8C12-4DB2-BED6-941839BEEF0A}">
      <dgm:prSet phldrT="[Text]" custT="1"/>
      <dgm:spPr/>
      <dgm:t>
        <a:bodyPr/>
        <a:lstStyle/>
        <a:p>
          <a:r>
            <a:rPr lang="en-US" sz="2000" b="1" dirty="0"/>
            <a:t>Introduction</a:t>
          </a:r>
          <a:endParaRPr lang="en-US" sz="2000" dirty="0"/>
        </a:p>
      </dgm:t>
    </dgm:pt>
    <dgm:pt modelId="{8891DD3C-CE5C-47AF-98C9-D6301AC77423}" type="parTrans" cxnId="{7FC56850-6D07-472E-9C54-D8A939121F7F}">
      <dgm:prSet/>
      <dgm:spPr/>
      <dgm:t>
        <a:bodyPr/>
        <a:lstStyle/>
        <a:p>
          <a:endParaRPr lang="en-US" sz="6000"/>
        </a:p>
      </dgm:t>
    </dgm:pt>
    <dgm:pt modelId="{6609B053-ECF5-431C-941C-E7106BE05A3F}" type="sibTrans" cxnId="{7FC56850-6D07-472E-9C54-D8A939121F7F}">
      <dgm:prSet/>
      <dgm:spPr/>
      <dgm:t>
        <a:bodyPr/>
        <a:lstStyle/>
        <a:p>
          <a:endParaRPr lang="en-US" sz="6000"/>
        </a:p>
      </dgm:t>
    </dgm:pt>
    <dgm:pt modelId="{43A1B141-5B8F-479F-B0EE-E9B6B08E57DB}">
      <dgm:prSet phldrT="[Text]" custT="1"/>
      <dgm:spPr/>
      <dgm:t>
        <a:bodyPr/>
        <a:lstStyle/>
        <a:p>
          <a:r>
            <a:rPr lang="en-US" sz="2000" dirty="0"/>
            <a:t>Objectives</a:t>
          </a:r>
        </a:p>
      </dgm:t>
    </dgm:pt>
    <dgm:pt modelId="{0BDD92EC-2C96-458D-B917-71C11BB15E08}" type="parTrans" cxnId="{486093ED-BF8D-4018-A73E-5764982A57D0}">
      <dgm:prSet/>
      <dgm:spPr/>
      <dgm:t>
        <a:bodyPr/>
        <a:lstStyle/>
        <a:p>
          <a:endParaRPr lang="en-US" sz="6000"/>
        </a:p>
      </dgm:t>
    </dgm:pt>
    <dgm:pt modelId="{E199A572-0705-4AA2-B47D-C09971A4CEC1}" type="sibTrans" cxnId="{486093ED-BF8D-4018-A73E-5764982A57D0}">
      <dgm:prSet/>
      <dgm:spPr/>
      <dgm:t>
        <a:bodyPr/>
        <a:lstStyle/>
        <a:p>
          <a:endParaRPr lang="en-US" sz="6000"/>
        </a:p>
      </dgm:t>
    </dgm:pt>
    <dgm:pt modelId="{24281650-92AD-419F-ACC2-2F6AEA02F4DF}">
      <dgm:prSet phldrT="[Text]" custT="1"/>
      <dgm:spPr/>
      <dgm:t>
        <a:bodyPr/>
        <a:lstStyle/>
        <a:p>
          <a:r>
            <a:rPr lang="en-US" sz="2000" b="1" dirty="0"/>
            <a:t>Conclusion</a:t>
          </a:r>
          <a:endParaRPr lang="en-US" sz="2000" dirty="0"/>
        </a:p>
      </dgm:t>
    </dgm:pt>
    <dgm:pt modelId="{498657C3-4816-4EE8-8010-088F17FB3C0A}" type="parTrans" cxnId="{6C0B3A2B-1A16-4CA1-B0CE-9D82F602ADB7}">
      <dgm:prSet/>
      <dgm:spPr/>
      <dgm:t>
        <a:bodyPr/>
        <a:lstStyle/>
        <a:p>
          <a:endParaRPr lang="en-US" sz="6000"/>
        </a:p>
      </dgm:t>
    </dgm:pt>
    <dgm:pt modelId="{6F18258A-8F93-48F6-9880-6963D0D63427}" type="sibTrans" cxnId="{6C0B3A2B-1A16-4CA1-B0CE-9D82F602ADB7}">
      <dgm:prSet/>
      <dgm:spPr/>
      <dgm:t>
        <a:bodyPr/>
        <a:lstStyle/>
        <a:p>
          <a:endParaRPr lang="en-US" sz="6000"/>
        </a:p>
      </dgm:t>
    </dgm:pt>
    <dgm:pt modelId="{A5D7E28D-85A9-4700-ADF8-7BC2C02AE8F4}">
      <dgm:prSet phldrT="[Text]" custT="1"/>
      <dgm:spPr/>
      <dgm:t>
        <a:bodyPr/>
        <a:lstStyle/>
        <a:p>
          <a:r>
            <a:rPr lang="en-US" sz="2000" b="1" dirty="0"/>
            <a:t>Project Design</a:t>
          </a:r>
          <a:endParaRPr lang="en-US" sz="2000" dirty="0"/>
        </a:p>
      </dgm:t>
    </dgm:pt>
    <dgm:pt modelId="{D789DB95-EDDB-484A-9499-E8983DEF7657}" type="parTrans" cxnId="{06A0D271-0DBF-436B-9E75-8DF1382F60C8}">
      <dgm:prSet/>
      <dgm:spPr/>
      <dgm:t>
        <a:bodyPr/>
        <a:lstStyle/>
        <a:p>
          <a:endParaRPr lang="en-US" sz="6000"/>
        </a:p>
      </dgm:t>
    </dgm:pt>
    <dgm:pt modelId="{2A4E2C75-4180-4BA3-8F74-14023CCF14CB}" type="sibTrans" cxnId="{06A0D271-0DBF-436B-9E75-8DF1382F60C8}">
      <dgm:prSet/>
      <dgm:spPr/>
      <dgm:t>
        <a:bodyPr/>
        <a:lstStyle/>
        <a:p>
          <a:endParaRPr lang="en-US" sz="6000"/>
        </a:p>
      </dgm:t>
    </dgm:pt>
    <dgm:pt modelId="{5F756938-B21B-4825-B873-72B117BF4A7C}">
      <dgm:prSet phldrT="[Text]" custT="1"/>
      <dgm:spPr/>
      <dgm:t>
        <a:bodyPr/>
        <a:lstStyle/>
        <a:p>
          <a:r>
            <a:rPr lang="en-US" sz="2000" dirty="0"/>
            <a:t>References</a:t>
          </a:r>
        </a:p>
      </dgm:t>
    </dgm:pt>
    <dgm:pt modelId="{5C23F0E2-477A-475A-BAC0-39EE9B5BDCE9}" type="parTrans" cxnId="{A75BFFE7-8F64-43DF-AB73-4E1CA7C3DF8C}">
      <dgm:prSet/>
      <dgm:spPr/>
      <dgm:t>
        <a:bodyPr/>
        <a:lstStyle/>
        <a:p>
          <a:endParaRPr lang="en-US" sz="6000"/>
        </a:p>
      </dgm:t>
    </dgm:pt>
    <dgm:pt modelId="{ED815CB5-93DC-4BE4-ABE1-C5287423FCFD}" type="sibTrans" cxnId="{A75BFFE7-8F64-43DF-AB73-4E1CA7C3DF8C}">
      <dgm:prSet/>
      <dgm:spPr/>
      <dgm:t>
        <a:bodyPr/>
        <a:lstStyle/>
        <a:p>
          <a:endParaRPr lang="en-US" sz="6000"/>
        </a:p>
      </dgm:t>
    </dgm:pt>
    <dgm:pt modelId="{559211C0-52BE-42D6-BAB6-49FDC34E30AE}">
      <dgm:prSet phldrT="[Text]" custT="1"/>
      <dgm:spPr/>
      <dgm:t>
        <a:bodyPr/>
        <a:lstStyle/>
        <a:p>
          <a:r>
            <a:rPr lang="en-US" sz="2000" b="1" dirty="0"/>
            <a:t>Related Works</a:t>
          </a:r>
          <a:endParaRPr lang="en-US" sz="2000" dirty="0"/>
        </a:p>
      </dgm:t>
    </dgm:pt>
    <dgm:pt modelId="{811AEC0D-C3C5-4D4F-AEB2-A8969F6F8258}" type="parTrans" cxnId="{6F313834-FC4C-4621-B0E7-1456C532CF1D}">
      <dgm:prSet/>
      <dgm:spPr/>
      <dgm:t>
        <a:bodyPr/>
        <a:lstStyle/>
        <a:p>
          <a:endParaRPr lang="en-US"/>
        </a:p>
      </dgm:t>
    </dgm:pt>
    <dgm:pt modelId="{5CFC197A-A940-491D-BE43-25F1CE9B352F}" type="sibTrans" cxnId="{6F313834-FC4C-4621-B0E7-1456C532CF1D}">
      <dgm:prSet/>
      <dgm:spPr/>
      <dgm:t>
        <a:bodyPr/>
        <a:lstStyle/>
        <a:p>
          <a:endParaRPr lang="en-US"/>
        </a:p>
      </dgm:t>
    </dgm:pt>
    <dgm:pt modelId="{78463DF0-8845-45EF-BB17-14FCD86B3F08}">
      <dgm:prSet phldrT="[Text]" custT="1"/>
      <dgm:spPr/>
      <dgm:t>
        <a:bodyPr/>
        <a:lstStyle/>
        <a:p>
          <a:r>
            <a:rPr lang="en-US" sz="2000" dirty="0"/>
            <a:t>Application</a:t>
          </a:r>
        </a:p>
      </dgm:t>
    </dgm:pt>
    <dgm:pt modelId="{107E0ABD-3013-4401-B1F9-215BB799E7EA}" type="parTrans" cxnId="{9E3D2047-30B0-424C-BBDA-DF95C3B0D864}">
      <dgm:prSet/>
      <dgm:spPr/>
      <dgm:t>
        <a:bodyPr/>
        <a:lstStyle/>
        <a:p>
          <a:endParaRPr lang="en-CA"/>
        </a:p>
      </dgm:t>
    </dgm:pt>
    <dgm:pt modelId="{E4CC23A2-78CB-485E-90CA-86A7D96776EB}" type="sibTrans" cxnId="{9E3D2047-30B0-424C-BBDA-DF95C3B0D864}">
      <dgm:prSet/>
      <dgm:spPr/>
      <dgm:t>
        <a:bodyPr/>
        <a:lstStyle/>
        <a:p>
          <a:endParaRPr lang="en-CA"/>
        </a:p>
      </dgm:t>
    </dgm:pt>
    <dgm:pt modelId="{AD16C3B0-D1D2-40EE-91A9-08048B458333}">
      <dgm:prSet phldrT="[Text]" custT="1"/>
      <dgm:spPr/>
      <dgm:t>
        <a:bodyPr/>
        <a:lstStyle/>
        <a:p>
          <a:r>
            <a:rPr lang="en-US" sz="2000" dirty="0"/>
            <a:t>Goals</a:t>
          </a:r>
        </a:p>
      </dgm:t>
    </dgm:pt>
    <dgm:pt modelId="{4E947EEA-62CC-4A36-A4E1-45F6A47B611F}" type="parTrans" cxnId="{51538085-D3C8-4CBD-8F0F-5AB7675B2DBC}">
      <dgm:prSet/>
      <dgm:spPr/>
      <dgm:t>
        <a:bodyPr/>
        <a:lstStyle/>
        <a:p>
          <a:endParaRPr lang="en-CA"/>
        </a:p>
      </dgm:t>
    </dgm:pt>
    <dgm:pt modelId="{4CB8221F-7F6C-489F-85F7-42126FDFEB2D}" type="sibTrans" cxnId="{51538085-D3C8-4CBD-8F0F-5AB7675B2DBC}">
      <dgm:prSet/>
      <dgm:spPr/>
      <dgm:t>
        <a:bodyPr/>
        <a:lstStyle/>
        <a:p>
          <a:endParaRPr lang="en-CA"/>
        </a:p>
      </dgm:t>
    </dgm:pt>
    <dgm:pt modelId="{870BA5BE-81D3-4A77-9ED6-098814818AE3}">
      <dgm:prSet phldrT="[Text]" custT="1"/>
      <dgm:spPr/>
      <dgm:t>
        <a:bodyPr/>
        <a:lstStyle/>
        <a:p>
          <a:r>
            <a:rPr lang="en-US" sz="2000" dirty="0"/>
            <a:t>Summary</a:t>
          </a:r>
        </a:p>
      </dgm:t>
    </dgm:pt>
    <dgm:pt modelId="{58D211AC-C1F8-4AF3-9AE9-38B444AE0432}" type="parTrans" cxnId="{45A0540D-20C9-4A54-94A0-4D4012FF668C}">
      <dgm:prSet/>
      <dgm:spPr/>
      <dgm:t>
        <a:bodyPr/>
        <a:lstStyle/>
        <a:p>
          <a:endParaRPr lang="en-CA"/>
        </a:p>
      </dgm:t>
    </dgm:pt>
    <dgm:pt modelId="{6CE5C3A8-2088-4001-9CD1-5D0E9B1A8F87}" type="sibTrans" cxnId="{45A0540D-20C9-4A54-94A0-4D4012FF668C}">
      <dgm:prSet/>
      <dgm:spPr/>
      <dgm:t>
        <a:bodyPr/>
        <a:lstStyle/>
        <a:p>
          <a:endParaRPr lang="en-CA"/>
        </a:p>
      </dgm:t>
    </dgm:pt>
    <dgm:pt modelId="{D6ED7ACF-D108-48E2-A6A0-7E46DBD62EAD}">
      <dgm:prSet phldrT="[Text]" custT="1"/>
      <dgm:spPr/>
      <dgm:t>
        <a:bodyPr/>
        <a:lstStyle/>
        <a:p>
          <a:r>
            <a:rPr lang="en-US" sz="2000" dirty="0"/>
            <a:t>Software</a:t>
          </a:r>
        </a:p>
      </dgm:t>
    </dgm:pt>
    <dgm:pt modelId="{17CF1317-609A-4E37-94EC-2C54E332E22C}" type="parTrans" cxnId="{5366A669-05D7-40FF-80D4-173152913E94}">
      <dgm:prSet/>
      <dgm:spPr/>
      <dgm:t>
        <a:bodyPr/>
        <a:lstStyle/>
        <a:p>
          <a:endParaRPr lang="en-CA"/>
        </a:p>
      </dgm:t>
    </dgm:pt>
    <dgm:pt modelId="{DC18708B-AD4F-4076-88AF-8D1ED2AA238D}" type="sibTrans" cxnId="{5366A669-05D7-40FF-80D4-173152913E94}">
      <dgm:prSet/>
      <dgm:spPr/>
      <dgm:t>
        <a:bodyPr/>
        <a:lstStyle/>
        <a:p>
          <a:endParaRPr lang="en-CA"/>
        </a:p>
      </dgm:t>
    </dgm:pt>
    <dgm:pt modelId="{DB15976C-E2DF-4E8A-A1D9-42B478A416C4}">
      <dgm:prSet phldrT="[Text]" custT="1"/>
      <dgm:spPr/>
      <dgm:t>
        <a:bodyPr/>
        <a:lstStyle/>
        <a:p>
          <a:r>
            <a:rPr lang="en-US" sz="2000" dirty="0"/>
            <a:t>Hardware</a:t>
          </a:r>
        </a:p>
      </dgm:t>
    </dgm:pt>
    <dgm:pt modelId="{C17D0767-A008-4C50-B116-A3A9A36AC9F6}" type="parTrans" cxnId="{9B32258D-411E-4246-A779-0669342CE9BC}">
      <dgm:prSet/>
      <dgm:spPr/>
      <dgm:t>
        <a:bodyPr/>
        <a:lstStyle/>
        <a:p>
          <a:endParaRPr lang="en-CA"/>
        </a:p>
      </dgm:t>
    </dgm:pt>
    <dgm:pt modelId="{22AC18E8-A5DD-4695-84FC-AA68D3DA1462}" type="sibTrans" cxnId="{9B32258D-411E-4246-A779-0669342CE9BC}">
      <dgm:prSet/>
      <dgm:spPr/>
      <dgm:t>
        <a:bodyPr/>
        <a:lstStyle/>
        <a:p>
          <a:endParaRPr lang="en-CA"/>
        </a:p>
      </dgm:t>
    </dgm:pt>
    <dgm:pt modelId="{98E96056-B77A-4376-B0A8-2FF37EADBB09}">
      <dgm:prSet phldrT="[Text]" custT="1"/>
      <dgm:spPr/>
      <dgm:t>
        <a:bodyPr/>
        <a:lstStyle/>
        <a:p>
          <a:r>
            <a:rPr lang="en-US" sz="2000" dirty="0"/>
            <a:t>Challenges</a:t>
          </a:r>
        </a:p>
      </dgm:t>
    </dgm:pt>
    <dgm:pt modelId="{3B202548-09AA-4F0D-B675-72EAF11B37B5}" type="parTrans" cxnId="{00620752-2526-400E-B5F7-EDD241BBBCD5}">
      <dgm:prSet/>
      <dgm:spPr/>
      <dgm:t>
        <a:bodyPr/>
        <a:lstStyle/>
        <a:p>
          <a:endParaRPr lang="en-CA"/>
        </a:p>
      </dgm:t>
    </dgm:pt>
    <dgm:pt modelId="{A0A794C6-3D2E-4E03-9EAC-28BB4ADA7D03}" type="sibTrans" cxnId="{00620752-2526-400E-B5F7-EDD241BBBCD5}">
      <dgm:prSet/>
      <dgm:spPr/>
      <dgm:t>
        <a:bodyPr/>
        <a:lstStyle/>
        <a:p>
          <a:endParaRPr lang="en-CA"/>
        </a:p>
      </dgm:t>
    </dgm:pt>
    <dgm:pt modelId="{5EC46F7B-F68D-4BFD-98ED-BEEFE223C488}">
      <dgm:prSet phldrT="[Text]" custT="1"/>
      <dgm:spPr/>
      <dgm:t>
        <a:bodyPr/>
        <a:lstStyle/>
        <a:p>
          <a:r>
            <a:rPr lang="en-US" sz="2000" dirty="0"/>
            <a:t>Results</a:t>
          </a:r>
        </a:p>
      </dgm:t>
    </dgm:pt>
    <dgm:pt modelId="{8A6F3D23-C6F1-4D54-8AE9-001347EB9EAD}" type="parTrans" cxnId="{F372ED28-946E-4587-993B-498474087156}">
      <dgm:prSet/>
      <dgm:spPr/>
      <dgm:t>
        <a:bodyPr/>
        <a:lstStyle/>
        <a:p>
          <a:endParaRPr lang="en-CA"/>
        </a:p>
      </dgm:t>
    </dgm:pt>
    <dgm:pt modelId="{5EFC1481-8F2F-4401-9753-93CF6B099652}" type="sibTrans" cxnId="{F372ED28-946E-4587-993B-498474087156}">
      <dgm:prSet/>
      <dgm:spPr/>
      <dgm:t>
        <a:bodyPr/>
        <a:lstStyle/>
        <a:p>
          <a:endParaRPr lang="en-CA"/>
        </a:p>
      </dgm:t>
    </dgm:pt>
    <dgm:pt modelId="{FAF6FFE9-D89E-425A-928B-81F54F4FC275}">
      <dgm:prSet phldrT="[Text]" custT="1"/>
      <dgm:spPr/>
      <dgm:t>
        <a:bodyPr/>
        <a:lstStyle/>
        <a:p>
          <a:r>
            <a:rPr lang="en-US" sz="2000" dirty="0"/>
            <a:t>Future works (Optional)</a:t>
          </a:r>
        </a:p>
      </dgm:t>
    </dgm:pt>
    <dgm:pt modelId="{1FD7B165-4827-4FE1-B280-5BFA5729A9D1}" type="parTrans" cxnId="{23C44799-33F1-4D77-94CE-4C13852D4ADD}">
      <dgm:prSet/>
      <dgm:spPr/>
      <dgm:t>
        <a:bodyPr/>
        <a:lstStyle/>
        <a:p>
          <a:endParaRPr lang="en-CA"/>
        </a:p>
      </dgm:t>
    </dgm:pt>
    <dgm:pt modelId="{1B19A91A-E16E-4D0D-A35C-057094EAD734}" type="sibTrans" cxnId="{23C44799-33F1-4D77-94CE-4C13852D4ADD}">
      <dgm:prSet/>
      <dgm:spPr/>
      <dgm:t>
        <a:bodyPr/>
        <a:lstStyle/>
        <a:p>
          <a:endParaRPr lang="en-CA"/>
        </a:p>
      </dgm:t>
    </dgm:pt>
    <dgm:pt modelId="{BB9699E6-260E-4779-BCD8-A2F29C2D7C29}" type="pres">
      <dgm:prSet presAssocID="{E0CDE121-3224-4DD9-AC11-C5278E91BF83}" presName="vert0" presStyleCnt="0">
        <dgm:presLayoutVars>
          <dgm:dir/>
          <dgm:animOne val="branch"/>
          <dgm:animLvl val="lvl"/>
        </dgm:presLayoutVars>
      </dgm:prSet>
      <dgm:spPr/>
    </dgm:pt>
    <dgm:pt modelId="{E891555F-8BF5-4DDF-9A02-A37355DA907D}" type="pres">
      <dgm:prSet presAssocID="{4B45FE60-8C12-4DB2-BED6-941839BEEF0A}" presName="thickLine" presStyleLbl="alignNode1" presStyleIdx="0" presStyleCnt="5"/>
      <dgm:spPr/>
    </dgm:pt>
    <dgm:pt modelId="{091F0A92-446B-4D04-98F2-610B15E93E49}" type="pres">
      <dgm:prSet presAssocID="{4B45FE60-8C12-4DB2-BED6-941839BEEF0A}" presName="horz1" presStyleCnt="0"/>
      <dgm:spPr/>
    </dgm:pt>
    <dgm:pt modelId="{C2E66523-264C-4E56-95BE-3C13BE0C1872}" type="pres">
      <dgm:prSet presAssocID="{4B45FE60-8C12-4DB2-BED6-941839BEEF0A}" presName="tx1" presStyleLbl="revTx" presStyleIdx="0" presStyleCnt="14"/>
      <dgm:spPr/>
    </dgm:pt>
    <dgm:pt modelId="{1DA01F54-6CBE-4AFC-AFB3-08A2CBD0574C}" type="pres">
      <dgm:prSet presAssocID="{4B45FE60-8C12-4DB2-BED6-941839BEEF0A}" presName="vert1" presStyleCnt="0"/>
      <dgm:spPr/>
    </dgm:pt>
    <dgm:pt modelId="{F35DC157-6464-4626-AC72-144B90A1EA1E}" type="pres">
      <dgm:prSet presAssocID="{870BA5BE-81D3-4A77-9ED6-098814818AE3}" presName="vertSpace2a" presStyleCnt="0"/>
      <dgm:spPr/>
    </dgm:pt>
    <dgm:pt modelId="{060D1E05-3EA4-47F6-BC00-7554D7842245}" type="pres">
      <dgm:prSet presAssocID="{870BA5BE-81D3-4A77-9ED6-098814818AE3}" presName="horz2" presStyleCnt="0"/>
      <dgm:spPr/>
    </dgm:pt>
    <dgm:pt modelId="{A66B20D8-7902-442D-9A46-DADA58AB36E0}" type="pres">
      <dgm:prSet presAssocID="{870BA5BE-81D3-4A77-9ED6-098814818AE3}" presName="horzSpace2" presStyleCnt="0"/>
      <dgm:spPr/>
    </dgm:pt>
    <dgm:pt modelId="{6E9053DB-A010-46C6-B2AC-EC7FBDDF4A59}" type="pres">
      <dgm:prSet presAssocID="{870BA5BE-81D3-4A77-9ED6-098814818AE3}" presName="tx2" presStyleLbl="revTx" presStyleIdx="1" presStyleCnt="14"/>
      <dgm:spPr/>
    </dgm:pt>
    <dgm:pt modelId="{FBBC77F3-142C-4D8B-B6E2-53BCE2BD1906}" type="pres">
      <dgm:prSet presAssocID="{870BA5BE-81D3-4A77-9ED6-098814818AE3}" presName="vert2" presStyleCnt="0"/>
      <dgm:spPr/>
    </dgm:pt>
    <dgm:pt modelId="{07D3CA61-3CBA-4947-8C03-EDAE6FC86CEC}" type="pres">
      <dgm:prSet presAssocID="{870BA5BE-81D3-4A77-9ED6-098814818AE3}" presName="thinLine2b" presStyleLbl="callout" presStyleIdx="0" presStyleCnt="9"/>
      <dgm:spPr/>
    </dgm:pt>
    <dgm:pt modelId="{5765F02C-D270-423E-B609-0D33296A8B8E}" type="pres">
      <dgm:prSet presAssocID="{870BA5BE-81D3-4A77-9ED6-098814818AE3}" presName="vertSpace2b" presStyleCnt="0"/>
      <dgm:spPr/>
    </dgm:pt>
    <dgm:pt modelId="{9430F6F1-5318-409B-B184-C8FE6783B8E2}" type="pres">
      <dgm:prSet presAssocID="{AD16C3B0-D1D2-40EE-91A9-08048B458333}" presName="horz2" presStyleCnt="0"/>
      <dgm:spPr/>
    </dgm:pt>
    <dgm:pt modelId="{3343FE64-DADF-4840-BFFD-E2ACCC1C440D}" type="pres">
      <dgm:prSet presAssocID="{AD16C3B0-D1D2-40EE-91A9-08048B458333}" presName="horzSpace2" presStyleCnt="0"/>
      <dgm:spPr/>
    </dgm:pt>
    <dgm:pt modelId="{E4E3178C-0298-4D99-9FFE-EB55AE73E7F2}" type="pres">
      <dgm:prSet presAssocID="{AD16C3B0-D1D2-40EE-91A9-08048B458333}" presName="tx2" presStyleLbl="revTx" presStyleIdx="2" presStyleCnt="14"/>
      <dgm:spPr/>
    </dgm:pt>
    <dgm:pt modelId="{3BAED34C-72B3-4966-9226-3C4AF1CD5EE2}" type="pres">
      <dgm:prSet presAssocID="{AD16C3B0-D1D2-40EE-91A9-08048B458333}" presName="vert2" presStyleCnt="0"/>
      <dgm:spPr/>
    </dgm:pt>
    <dgm:pt modelId="{ADA3B858-BFD0-4181-AAB5-C5098C21312A}" type="pres">
      <dgm:prSet presAssocID="{AD16C3B0-D1D2-40EE-91A9-08048B458333}" presName="thinLine2b" presStyleLbl="callout" presStyleIdx="1" presStyleCnt="9"/>
      <dgm:spPr/>
    </dgm:pt>
    <dgm:pt modelId="{C5569950-EF2B-4812-903C-10B615F9DB38}" type="pres">
      <dgm:prSet presAssocID="{AD16C3B0-D1D2-40EE-91A9-08048B458333}" presName="vertSpace2b" presStyleCnt="0"/>
      <dgm:spPr/>
    </dgm:pt>
    <dgm:pt modelId="{CADA8668-6307-4A6A-B029-668A9C255111}" type="pres">
      <dgm:prSet presAssocID="{559211C0-52BE-42D6-BAB6-49FDC34E30AE}" presName="thickLine" presStyleLbl="alignNode1" presStyleIdx="1" presStyleCnt="5"/>
      <dgm:spPr/>
    </dgm:pt>
    <dgm:pt modelId="{54748618-3564-4C2A-A399-6703990FFA0E}" type="pres">
      <dgm:prSet presAssocID="{559211C0-52BE-42D6-BAB6-49FDC34E30AE}" presName="horz1" presStyleCnt="0"/>
      <dgm:spPr/>
    </dgm:pt>
    <dgm:pt modelId="{B4A43F0B-317C-48BD-9069-0F80D78CA538}" type="pres">
      <dgm:prSet presAssocID="{559211C0-52BE-42D6-BAB6-49FDC34E30AE}" presName="tx1" presStyleLbl="revTx" presStyleIdx="3" presStyleCnt="14"/>
      <dgm:spPr/>
    </dgm:pt>
    <dgm:pt modelId="{C78725F7-8360-4FD9-82AC-D2721C2A7D1E}" type="pres">
      <dgm:prSet presAssocID="{559211C0-52BE-42D6-BAB6-49FDC34E30AE}" presName="vert1" presStyleCnt="0"/>
      <dgm:spPr/>
    </dgm:pt>
    <dgm:pt modelId="{C31B41D9-4E9E-47B4-AE84-8B6CB96220A2}" type="pres">
      <dgm:prSet presAssocID="{78463DF0-8845-45EF-BB17-14FCD86B3F08}" presName="vertSpace2a" presStyleCnt="0"/>
      <dgm:spPr/>
    </dgm:pt>
    <dgm:pt modelId="{C3F00395-54B7-45E3-9B2B-60279C00D851}" type="pres">
      <dgm:prSet presAssocID="{78463DF0-8845-45EF-BB17-14FCD86B3F08}" presName="horz2" presStyleCnt="0"/>
      <dgm:spPr/>
    </dgm:pt>
    <dgm:pt modelId="{C7283DEE-A730-45C2-BB65-DBD4E5046621}" type="pres">
      <dgm:prSet presAssocID="{78463DF0-8845-45EF-BB17-14FCD86B3F08}" presName="horzSpace2" presStyleCnt="0"/>
      <dgm:spPr/>
    </dgm:pt>
    <dgm:pt modelId="{167B42BF-974A-4A56-B4EE-BEFC8E3D806E}" type="pres">
      <dgm:prSet presAssocID="{78463DF0-8845-45EF-BB17-14FCD86B3F08}" presName="tx2" presStyleLbl="revTx" presStyleIdx="4" presStyleCnt="14"/>
      <dgm:spPr/>
    </dgm:pt>
    <dgm:pt modelId="{B36F2EBB-C388-4304-81CD-30AA13E73BB6}" type="pres">
      <dgm:prSet presAssocID="{78463DF0-8845-45EF-BB17-14FCD86B3F08}" presName="vert2" presStyleCnt="0"/>
      <dgm:spPr/>
    </dgm:pt>
    <dgm:pt modelId="{2C9CF27E-8CE8-4756-8389-B62CCDF3DDE8}" type="pres">
      <dgm:prSet presAssocID="{78463DF0-8845-45EF-BB17-14FCD86B3F08}" presName="thinLine2b" presStyleLbl="callout" presStyleIdx="2" presStyleCnt="9"/>
      <dgm:spPr/>
    </dgm:pt>
    <dgm:pt modelId="{39CA6CA7-15A2-4BD1-B152-95DE848B17FE}" type="pres">
      <dgm:prSet presAssocID="{78463DF0-8845-45EF-BB17-14FCD86B3F08}" presName="vertSpace2b" presStyleCnt="0"/>
      <dgm:spPr/>
    </dgm:pt>
    <dgm:pt modelId="{84A9D4D3-9449-4DF0-B311-3FCCFA6F2F5A}" type="pres">
      <dgm:prSet presAssocID="{43A1B141-5B8F-479F-B0EE-E9B6B08E57DB}" presName="horz2" presStyleCnt="0"/>
      <dgm:spPr/>
    </dgm:pt>
    <dgm:pt modelId="{2695D9DD-E6A9-4A16-9824-2E8E3833A36E}" type="pres">
      <dgm:prSet presAssocID="{43A1B141-5B8F-479F-B0EE-E9B6B08E57DB}" presName="horzSpace2" presStyleCnt="0"/>
      <dgm:spPr/>
    </dgm:pt>
    <dgm:pt modelId="{C5C3443E-BEAE-4597-9798-010AD0AD3F0B}" type="pres">
      <dgm:prSet presAssocID="{43A1B141-5B8F-479F-B0EE-E9B6B08E57DB}" presName="tx2" presStyleLbl="revTx" presStyleIdx="5" presStyleCnt="14"/>
      <dgm:spPr/>
    </dgm:pt>
    <dgm:pt modelId="{1C3368A7-E822-4E18-B4DA-E78E1DB26E40}" type="pres">
      <dgm:prSet presAssocID="{43A1B141-5B8F-479F-B0EE-E9B6B08E57DB}" presName="vert2" presStyleCnt="0"/>
      <dgm:spPr/>
    </dgm:pt>
    <dgm:pt modelId="{74FAF29D-CB97-4CF1-A739-272035E90EAE}" type="pres">
      <dgm:prSet presAssocID="{43A1B141-5B8F-479F-B0EE-E9B6B08E57DB}" presName="thinLine2b" presStyleLbl="callout" presStyleIdx="3" presStyleCnt="9"/>
      <dgm:spPr/>
    </dgm:pt>
    <dgm:pt modelId="{C8479E8D-4DAC-4ED5-B354-0A3C685E744B}" type="pres">
      <dgm:prSet presAssocID="{43A1B141-5B8F-479F-B0EE-E9B6B08E57DB}" presName="vertSpace2b" presStyleCnt="0"/>
      <dgm:spPr/>
    </dgm:pt>
    <dgm:pt modelId="{70D53CE4-10C1-4277-8947-0F4A3B895910}" type="pres">
      <dgm:prSet presAssocID="{A5D7E28D-85A9-4700-ADF8-7BC2C02AE8F4}" presName="thickLine" presStyleLbl="alignNode1" presStyleIdx="2" presStyleCnt="5"/>
      <dgm:spPr/>
    </dgm:pt>
    <dgm:pt modelId="{B1A4BCA6-EFEF-4085-B460-5CDE27E29D5C}" type="pres">
      <dgm:prSet presAssocID="{A5D7E28D-85A9-4700-ADF8-7BC2C02AE8F4}" presName="horz1" presStyleCnt="0"/>
      <dgm:spPr/>
    </dgm:pt>
    <dgm:pt modelId="{3CA8A798-5F5E-4548-AA14-0EC30E4217C2}" type="pres">
      <dgm:prSet presAssocID="{A5D7E28D-85A9-4700-ADF8-7BC2C02AE8F4}" presName="tx1" presStyleLbl="revTx" presStyleIdx="6" presStyleCnt="14"/>
      <dgm:spPr/>
    </dgm:pt>
    <dgm:pt modelId="{70EB8E8D-17DD-461B-B339-1CFDCEBDA7D4}" type="pres">
      <dgm:prSet presAssocID="{A5D7E28D-85A9-4700-ADF8-7BC2C02AE8F4}" presName="vert1" presStyleCnt="0"/>
      <dgm:spPr/>
    </dgm:pt>
    <dgm:pt modelId="{8E449D7D-BBA5-4466-B3FD-EDAEC460C4C0}" type="pres">
      <dgm:prSet presAssocID="{DB15976C-E2DF-4E8A-A1D9-42B478A416C4}" presName="vertSpace2a" presStyleCnt="0"/>
      <dgm:spPr/>
    </dgm:pt>
    <dgm:pt modelId="{76F749AD-DE77-4CD7-B16B-585B929C499C}" type="pres">
      <dgm:prSet presAssocID="{DB15976C-E2DF-4E8A-A1D9-42B478A416C4}" presName="horz2" presStyleCnt="0"/>
      <dgm:spPr/>
    </dgm:pt>
    <dgm:pt modelId="{2E44ADE1-17D2-4B09-B254-02E3B252499A}" type="pres">
      <dgm:prSet presAssocID="{DB15976C-E2DF-4E8A-A1D9-42B478A416C4}" presName="horzSpace2" presStyleCnt="0"/>
      <dgm:spPr/>
    </dgm:pt>
    <dgm:pt modelId="{CC63E480-8E11-40DD-818D-5FA591555DEB}" type="pres">
      <dgm:prSet presAssocID="{DB15976C-E2DF-4E8A-A1D9-42B478A416C4}" presName="tx2" presStyleLbl="revTx" presStyleIdx="7" presStyleCnt="14"/>
      <dgm:spPr/>
    </dgm:pt>
    <dgm:pt modelId="{6A1D1F8B-E644-487D-897E-34FD8F76BABB}" type="pres">
      <dgm:prSet presAssocID="{DB15976C-E2DF-4E8A-A1D9-42B478A416C4}" presName="vert2" presStyleCnt="0"/>
      <dgm:spPr/>
    </dgm:pt>
    <dgm:pt modelId="{639EBC49-EB1D-4A44-87B7-0B81587F1BDE}" type="pres">
      <dgm:prSet presAssocID="{DB15976C-E2DF-4E8A-A1D9-42B478A416C4}" presName="thinLine2b" presStyleLbl="callout" presStyleIdx="4" presStyleCnt="9"/>
      <dgm:spPr/>
    </dgm:pt>
    <dgm:pt modelId="{08064FFA-85B6-42E3-8A83-194FFD73F56E}" type="pres">
      <dgm:prSet presAssocID="{DB15976C-E2DF-4E8A-A1D9-42B478A416C4}" presName="vertSpace2b" presStyleCnt="0"/>
      <dgm:spPr/>
    </dgm:pt>
    <dgm:pt modelId="{19B55701-8ED8-4A64-B38F-015C80765EF5}" type="pres">
      <dgm:prSet presAssocID="{D6ED7ACF-D108-48E2-A6A0-7E46DBD62EAD}" presName="horz2" presStyleCnt="0"/>
      <dgm:spPr/>
    </dgm:pt>
    <dgm:pt modelId="{C175114A-C581-4053-A755-26E9F22F9B1B}" type="pres">
      <dgm:prSet presAssocID="{D6ED7ACF-D108-48E2-A6A0-7E46DBD62EAD}" presName="horzSpace2" presStyleCnt="0"/>
      <dgm:spPr/>
    </dgm:pt>
    <dgm:pt modelId="{EDDFB3DD-5A9B-45AA-AF4B-3ED414390116}" type="pres">
      <dgm:prSet presAssocID="{D6ED7ACF-D108-48E2-A6A0-7E46DBD62EAD}" presName="tx2" presStyleLbl="revTx" presStyleIdx="8" presStyleCnt="14"/>
      <dgm:spPr/>
    </dgm:pt>
    <dgm:pt modelId="{4BC081EE-AEB3-4F78-9033-C284B1F6A627}" type="pres">
      <dgm:prSet presAssocID="{D6ED7ACF-D108-48E2-A6A0-7E46DBD62EAD}" presName="vert2" presStyleCnt="0"/>
      <dgm:spPr/>
    </dgm:pt>
    <dgm:pt modelId="{1A266996-50D8-4A31-B235-ACA717CF1AE8}" type="pres">
      <dgm:prSet presAssocID="{D6ED7ACF-D108-48E2-A6A0-7E46DBD62EAD}" presName="thinLine2b" presStyleLbl="callout" presStyleIdx="5" presStyleCnt="9"/>
      <dgm:spPr/>
    </dgm:pt>
    <dgm:pt modelId="{CE987994-A49E-4D66-95CC-F4BC98F10374}" type="pres">
      <dgm:prSet presAssocID="{D6ED7ACF-D108-48E2-A6A0-7E46DBD62EAD}" presName="vertSpace2b" presStyleCnt="0"/>
      <dgm:spPr/>
    </dgm:pt>
    <dgm:pt modelId="{57D4E586-9A56-42A7-B313-CA77BBE03C7C}" type="pres">
      <dgm:prSet presAssocID="{24281650-92AD-419F-ACC2-2F6AEA02F4DF}" presName="thickLine" presStyleLbl="alignNode1" presStyleIdx="3" presStyleCnt="5"/>
      <dgm:spPr/>
    </dgm:pt>
    <dgm:pt modelId="{FB121522-CA65-43CF-9585-188452A99AB2}" type="pres">
      <dgm:prSet presAssocID="{24281650-92AD-419F-ACC2-2F6AEA02F4DF}" presName="horz1" presStyleCnt="0"/>
      <dgm:spPr/>
    </dgm:pt>
    <dgm:pt modelId="{DC3E322B-24A8-4CD7-8016-03FD1788FE15}" type="pres">
      <dgm:prSet presAssocID="{24281650-92AD-419F-ACC2-2F6AEA02F4DF}" presName="tx1" presStyleLbl="revTx" presStyleIdx="9" presStyleCnt="14"/>
      <dgm:spPr/>
    </dgm:pt>
    <dgm:pt modelId="{428889C5-FB74-4B32-A81D-50251A8341DB}" type="pres">
      <dgm:prSet presAssocID="{24281650-92AD-419F-ACC2-2F6AEA02F4DF}" presName="vert1" presStyleCnt="0"/>
      <dgm:spPr/>
    </dgm:pt>
    <dgm:pt modelId="{FE7CCC51-88E5-44FB-AEFF-D48D44061996}" type="pres">
      <dgm:prSet presAssocID="{98E96056-B77A-4376-B0A8-2FF37EADBB09}" presName="vertSpace2a" presStyleCnt="0"/>
      <dgm:spPr/>
    </dgm:pt>
    <dgm:pt modelId="{6A92EDCE-CBD1-4EFD-9248-14E64D00D503}" type="pres">
      <dgm:prSet presAssocID="{98E96056-B77A-4376-B0A8-2FF37EADBB09}" presName="horz2" presStyleCnt="0"/>
      <dgm:spPr/>
    </dgm:pt>
    <dgm:pt modelId="{D6F32E23-1C48-4641-8FEF-067ED8CA862C}" type="pres">
      <dgm:prSet presAssocID="{98E96056-B77A-4376-B0A8-2FF37EADBB09}" presName="horzSpace2" presStyleCnt="0"/>
      <dgm:spPr/>
    </dgm:pt>
    <dgm:pt modelId="{AD008DAA-9B6E-4441-9B8E-1F539B745807}" type="pres">
      <dgm:prSet presAssocID="{98E96056-B77A-4376-B0A8-2FF37EADBB09}" presName="tx2" presStyleLbl="revTx" presStyleIdx="10" presStyleCnt="14"/>
      <dgm:spPr/>
    </dgm:pt>
    <dgm:pt modelId="{E58EF8E4-44E4-4611-9E90-1FA8B351D853}" type="pres">
      <dgm:prSet presAssocID="{98E96056-B77A-4376-B0A8-2FF37EADBB09}" presName="vert2" presStyleCnt="0"/>
      <dgm:spPr/>
    </dgm:pt>
    <dgm:pt modelId="{83F4B6D3-087B-40BB-AD4A-97D2422A669E}" type="pres">
      <dgm:prSet presAssocID="{98E96056-B77A-4376-B0A8-2FF37EADBB09}" presName="thinLine2b" presStyleLbl="callout" presStyleIdx="6" presStyleCnt="9"/>
      <dgm:spPr/>
    </dgm:pt>
    <dgm:pt modelId="{A3F1564A-08B9-478E-8765-48819299FD0B}" type="pres">
      <dgm:prSet presAssocID="{98E96056-B77A-4376-B0A8-2FF37EADBB09}" presName="vertSpace2b" presStyleCnt="0"/>
      <dgm:spPr/>
    </dgm:pt>
    <dgm:pt modelId="{95ACF1E2-A581-41DC-8DD0-AA10551C731D}" type="pres">
      <dgm:prSet presAssocID="{5EC46F7B-F68D-4BFD-98ED-BEEFE223C488}" presName="horz2" presStyleCnt="0"/>
      <dgm:spPr/>
    </dgm:pt>
    <dgm:pt modelId="{99517FE4-13E7-44F3-9A2E-AF41CEC54DE3}" type="pres">
      <dgm:prSet presAssocID="{5EC46F7B-F68D-4BFD-98ED-BEEFE223C488}" presName="horzSpace2" presStyleCnt="0"/>
      <dgm:spPr/>
    </dgm:pt>
    <dgm:pt modelId="{F325AFAF-487E-4684-A441-D7757DB8510D}" type="pres">
      <dgm:prSet presAssocID="{5EC46F7B-F68D-4BFD-98ED-BEEFE223C488}" presName="tx2" presStyleLbl="revTx" presStyleIdx="11" presStyleCnt="14"/>
      <dgm:spPr/>
    </dgm:pt>
    <dgm:pt modelId="{31A3823B-A313-40D3-96C9-83B1ED69F3BC}" type="pres">
      <dgm:prSet presAssocID="{5EC46F7B-F68D-4BFD-98ED-BEEFE223C488}" presName="vert2" presStyleCnt="0"/>
      <dgm:spPr/>
    </dgm:pt>
    <dgm:pt modelId="{E76F3245-ADB6-4D9C-AE6A-D137057CD7BE}" type="pres">
      <dgm:prSet presAssocID="{5EC46F7B-F68D-4BFD-98ED-BEEFE223C488}" presName="thinLine2b" presStyleLbl="callout" presStyleIdx="7" presStyleCnt="9"/>
      <dgm:spPr/>
    </dgm:pt>
    <dgm:pt modelId="{8C6EE2E8-AFFF-4D4E-9C39-4D36DD37989C}" type="pres">
      <dgm:prSet presAssocID="{5EC46F7B-F68D-4BFD-98ED-BEEFE223C488}" presName="vertSpace2b" presStyleCnt="0"/>
      <dgm:spPr/>
    </dgm:pt>
    <dgm:pt modelId="{59A20DCC-BDD5-4B50-9056-81E194DE48DD}" type="pres">
      <dgm:prSet presAssocID="{FAF6FFE9-D89E-425A-928B-81F54F4FC275}" presName="horz2" presStyleCnt="0"/>
      <dgm:spPr/>
    </dgm:pt>
    <dgm:pt modelId="{4561D917-EEF9-4C63-80BD-29A649565123}" type="pres">
      <dgm:prSet presAssocID="{FAF6FFE9-D89E-425A-928B-81F54F4FC275}" presName="horzSpace2" presStyleCnt="0"/>
      <dgm:spPr/>
    </dgm:pt>
    <dgm:pt modelId="{CBD78630-9159-4EAB-9FC8-8903E16F78F8}" type="pres">
      <dgm:prSet presAssocID="{FAF6FFE9-D89E-425A-928B-81F54F4FC275}" presName="tx2" presStyleLbl="revTx" presStyleIdx="12" presStyleCnt="14"/>
      <dgm:spPr/>
    </dgm:pt>
    <dgm:pt modelId="{BF3C877E-F533-4BB9-B35B-6DFAA6905F78}" type="pres">
      <dgm:prSet presAssocID="{FAF6FFE9-D89E-425A-928B-81F54F4FC275}" presName="vert2" presStyleCnt="0"/>
      <dgm:spPr/>
    </dgm:pt>
    <dgm:pt modelId="{327C4A9D-3D39-4991-87C9-A2990FC33382}" type="pres">
      <dgm:prSet presAssocID="{FAF6FFE9-D89E-425A-928B-81F54F4FC275}" presName="thinLine2b" presStyleLbl="callout" presStyleIdx="8" presStyleCnt="9"/>
      <dgm:spPr/>
    </dgm:pt>
    <dgm:pt modelId="{3A982FF4-1DE1-4AFF-9847-09DFD0659B26}" type="pres">
      <dgm:prSet presAssocID="{FAF6FFE9-D89E-425A-928B-81F54F4FC275}" presName="vertSpace2b" presStyleCnt="0"/>
      <dgm:spPr/>
    </dgm:pt>
    <dgm:pt modelId="{A047FF69-5561-4E10-93C1-A23456B6A0AB}" type="pres">
      <dgm:prSet presAssocID="{5F756938-B21B-4825-B873-72B117BF4A7C}" presName="thickLine" presStyleLbl="alignNode1" presStyleIdx="4" presStyleCnt="5"/>
      <dgm:spPr/>
    </dgm:pt>
    <dgm:pt modelId="{0011E3EB-4EAB-44D4-B1B8-517C4E55A5BA}" type="pres">
      <dgm:prSet presAssocID="{5F756938-B21B-4825-B873-72B117BF4A7C}" presName="horz1" presStyleCnt="0"/>
      <dgm:spPr/>
    </dgm:pt>
    <dgm:pt modelId="{F097BC36-CE45-4958-AC77-17BF55745129}" type="pres">
      <dgm:prSet presAssocID="{5F756938-B21B-4825-B873-72B117BF4A7C}" presName="tx1" presStyleLbl="revTx" presStyleIdx="13" presStyleCnt="14"/>
      <dgm:spPr/>
    </dgm:pt>
    <dgm:pt modelId="{199CFD18-1255-452D-9DA6-58D838794D65}" type="pres">
      <dgm:prSet presAssocID="{5F756938-B21B-4825-B873-72B117BF4A7C}" presName="vert1" presStyleCnt="0"/>
      <dgm:spPr/>
    </dgm:pt>
  </dgm:ptLst>
  <dgm:cxnLst>
    <dgm:cxn modelId="{F725C905-13E8-45A0-9E17-6EC76C4F2FD1}" type="presOf" srcId="{559211C0-52BE-42D6-BAB6-49FDC34E30AE}" destId="{B4A43F0B-317C-48BD-9069-0F80D78CA538}" srcOrd="0" destOrd="0" presId="urn:microsoft.com/office/officeart/2008/layout/LinedList"/>
    <dgm:cxn modelId="{AF043507-2385-4A1D-BA63-95E0407544D1}" type="presOf" srcId="{43A1B141-5B8F-479F-B0EE-E9B6B08E57DB}" destId="{C5C3443E-BEAE-4597-9798-010AD0AD3F0B}" srcOrd="0" destOrd="0" presId="urn:microsoft.com/office/officeart/2008/layout/LinedList"/>
    <dgm:cxn modelId="{D7D6EA07-C1E1-4A4C-9A71-68CF65DE0069}" type="presOf" srcId="{E0CDE121-3224-4DD9-AC11-C5278E91BF83}" destId="{BB9699E6-260E-4779-BCD8-A2F29C2D7C29}" srcOrd="0" destOrd="0" presId="urn:microsoft.com/office/officeart/2008/layout/LinedList"/>
    <dgm:cxn modelId="{4E58CF08-79E7-4A6E-A654-BDB0D37DAE9B}" type="presOf" srcId="{A5D7E28D-85A9-4700-ADF8-7BC2C02AE8F4}" destId="{3CA8A798-5F5E-4548-AA14-0EC30E4217C2}" srcOrd="0" destOrd="0" presId="urn:microsoft.com/office/officeart/2008/layout/LinedList"/>
    <dgm:cxn modelId="{45A0540D-20C9-4A54-94A0-4D4012FF668C}" srcId="{4B45FE60-8C12-4DB2-BED6-941839BEEF0A}" destId="{870BA5BE-81D3-4A77-9ED6-098814818AE3}" srcOrd="0" destOrd="0" parTransId="{58D211AC-C1F8-4AF3-9AE9-38B444AE0432}" sibTransId="{6CE5C3A8-2088-4001-9CD1-5D0E9B1A8F87}"/>
    <dgm:cxn modelId="{7ABC0E1E-1215-4DDD-B6DE-505C65610081}" type="presOf" srcId="{FAF6FFE9-D89E-425A-928B-81F54F4FC275}" destId="{CBD78630-9159-4EAB-9FC8-8903E16F78F8}" srcOrd="0" destOrd="0" presId="urn:microsoft.com/office/officeart/2008/layout/LinedList"/>
    <dgm:cxn modelId="{D3145820-DA80-4EC3-8DEA-DD97D1E52311}" type="presOf" srcId="{78463DF0-8845-45EF-BB17-14FCD86B3F08}" destId="{167B42BF-974A-4A56-B4EE-BEFC8E3D806E}" srcOrd="0" destOrd="0" presId="urn:microsoft.com/office/officeart/2008/layout/LinedList"/>
    <dgm:cxn modelId="{F372ED28-946E-4587-993B-498474087156}" srcId="{24281650-92AD-419F-ACC2-2F6AEA02F4DF}" destId="{5EC46F7B-F68D-4BFD-98ED-BEEFE223C488}" srcOrd="1" destOrd="0" parTransId="{8A6F3D23-C6F1-4D54-8AE9-001347EB9EAD}" sibTransId="{5EFC1481-8F2F-4401-9753-93CF6B099652}"/>
    <dgm:cxn modelId="{6C0B3A2B-1A16-4CA1-B0CE-9D82F602ADB7}" srcId="{E0CDE121-3224-4DD9-AC11-C5278E91BF83}" destId="{24281650-92AD-419F-ACC2-2F6AEA02F4DF}" srcOrd="3" destOrd="0" parTransId="{498657C3-4816-4EE8-8010-088F17FB3C0A}" sibTransId="{6F18258A-8F93-48F6-9880-6963D0D63427}"/>
    <dgm:cxn modelId="{6F313834-FC4C-4621-B0E7-1456C532CF1D}" srcId="{E0CDE121-3224-4DD9-AC11-C5278E91BF83}" destId="{559211C0-52BE-42D6-BAB6-49FDC34E30AE}" srcOrd="1" destOrd="0" parTransId="{811AEC0D-C3C5-4D4F-AEB2-A8969F6F8258}" sibTransId="{5CFC197A-A940-491D-BE43-25F1CE9B352F}"/>
    <dgm:cxn modelId="{5963F35C-437D-4945-9BF5-6CCD2444D552}" type="presOf" srcId="{5F756938-B21B-4825-B873-72B117BF4A7C}" destId="{F097BC36-CE45-4958-AC77-17BF55745129}" srcOrd="0" destOrd="0" presId="urn:microsoft.com/office/officeart/2008/layout/LinedList"/>
    <dgm:cxn modelId="{6A7D925E-11A5-43E7-98FF-9FD1E98A8EFD}" type="presOf" srcId="{5EC46F7B-F68D-4BFD-98ED-BEEFE223C488}" destId="{F325AFAF-487E-4684-A441-D7757DB8510D}" srcOrd="0" destOrd="0" presId="urn:microsoft.com/office/officeart/2008/layout/LinedList"/>
    <dgm:cxn modelId="{9E3D2047-30B0-424C-BBDA-DF95C3B0D864}" srcId="{559211C0-52BE-42D6-BAB6-49FDC34E30AE}" destId="{78463DF0-8845-45EF-BB17-14FCD86B3F08}" srcOrd="0" destOrd="0" parTransId="{107E0ABD-3013-4401-B1F9-215BB799E7EA}" sibTransId="{E4CC23A2-78CB-485E-90CA-86A7D96776EB}"/>
    <dgm:cxn modelId="{A4232D68-DC64-4003-A3D3-B2A5A6ABB5A4}" type="presOf" srcId="{98E96056-B77A-4376-B0A8-2FF37EADBB09}" destId="{AD008DAA-9B6E-4441-9B8E-1F539B745807}" srcOrd="0" destOrd="0" presId="urn:microsoft.com/office/officeart/2008/layout/LinedList"/>
    <dgm:cxn modelId="{5366A669-05D7-40FF-80D4-173152913E94}" srcId="{A5D7E28D-85A9-4700-ADF8-7BC2C02AE8F4}" destId="{D6ED7ACF-D108-48E2-A6A0-7E46DBD62EAD}" srcOrd="1" destOrd="0" parTransId="{17CF1317-609A-4E37-94EC-2C54E332E22C}" sibTransId="{DC18708B-AD4F-4076-88AF-8D1ED2AA238D}"/>
    <dgm:cxn modelId="{7FC56850-6D07-472E-9C54-D8A939121F7F}" srcId="{E0CDE121-3224-4DD9-AC11-C5278E91BF83}" destId="{4B45FE60-8C12-4DB2-BED6-941839BEEF0A}" srcOrd="0" destOrd="0" parTransId="{8891DD3C-CE5C-47AF-98C9-D6301AC77423}" sibTransId="{6609B053-ECF5-431C-941C-E7106BE05A3F}"/>
    <dgm:cxn modelId="{06A0D271-0DBF-436B-9E75-8DF1382F60C8}" srcId="{E0CDE121-3224-4DD9-AC11-C5278E91BF83}" destId="{A5D7E28D-85A9-4700-ADF8-7BC2C02AE8F4}" srcOrd="2" destOrd="0" parTransId="{D789DB95-EDDB-484A-9499-E8983DEF7657}" sibTransId="{2A4E2C75-4180-4BA3-8F74-14023CCF14CB}"/>
    <dgm:cxn modelId="{95290552-EF13-45CE-B1B4-236B3ADCD34A}" type="presOf" srcId="{AD16C3B0-D1D2-40EE-91A9-08048B458333}" destId="{E4E3178C-0298-4D99-9FFE-EB55AE73E7F2}" srcOrd="0" destOrd="0" presId="urn:microsoft.com/office/officeart/2008/layout/LinedList"/>
    <dgm:cxn modelId="{00620752-2526-400E-B5F7-EDD241BBBCD5}" srcId="{24281650-92AD-419F-ACC2-2F6AEA02F4DF}" destId="{98E96056-B77A-4376-B0A8-2FF37EADBB09}" srcOrd="0" destOrd="0" parTransId="{3B202548-09AA-4F0D-B675-72EAF11B37B5}" sibTransId="{A0A794C6-3D2E-4E03-9EAC-28BB4ADA7D03}"/>
    <dgm:cxn modelId="{51538085-D3C8-4CBD-8F0F-5AB7675B2DBC}" srcId="{4B45FE60-8C12-4DB2-BED6-941839BEEF0A}" destId="{AD16C3B0-D1D2-40EE-91A9-08048B458333}" srcOrd="1" destOrd="0" parTransId="{4E947EEA-62CC-4A36-A4E1-45F6A47B611F}" sibTransId="{4CB8221F-7F6C-489F-85F7-42126FDFEB2D}"/>
    <dgm:cxn modelId="{18BCFC8A-A5C5-47D4-AD97-109BDE3A4430}" type="presOf" srcId="{870BA5BE-81D3-4A77-9ED6-098814818AE3}" destId="{6E9053DB-A010-46C6-B2AC-EC7FBDDF4A59}" srcOrd="0" destOrd="0" presId="urn:microsoft.com/office/officeart/2008/layout/LinedList"/>
    <dgm:cxn modelId="{9B32258D-411E-4246-A779-0669342CE9BC}" srcId="{A5D7E28D-85A9-4700-ADF8-7BC2C02AE8F4}" destId="{DB15976C-E2DF-4E8A-A1D9-42B478A416C4}" srcOrd="0" destOrd="0" parTransId="{C17D0767-A008-4C50-B116-A3A9A36AC9F6}" sibTransId="{22AC18E8-A5DD-4695-84FC-AA68D3DA1462}"/>
    <dgm:cxn modelId="{23C44799-33F1-4D77-94CE-4C13852D4ADD}" srcId="{24281650-92AD-419F-ACC2-2F6AEA02F4DF}" destId="{FAF6FFE9-D89E-425A-928B-81F54F4FC275}" srcOrd="2" destOrd="0" parTransId="{1FD7B165-4827-4FE1-B280-5BFA5729A9D1}" sibTransId="{1B19A91A-E16E-4D0D-A35C-057094EAD734}"/>
    <dgm:cxn modelId="{FEBC7FB2-6EC2-4DC5-A14A-C6E4DD3E2F04}" type="presOf" srcId="{D6ED7ACF-D108-48E2-A6A0-7E46DBD62EAD}" destId="{EDDFB3DD-5A9B-45AA-AF4B-3ED414390116}" srcOrd="0" destOrd="0" presId="urn:microsoft.com/office/officeart/2008/layout/LinedList"/>
    <dgm:cxn modelId="{4DBB2AD7-F173-4639-A239-9BEF8DF4D43F}" type="presOf" srcId="{DB15976C-E2DF-4E8A-A1D9-42B478A416C4}" destId="{CC63E480-8E11-40DD-818D-5FA591555DEB}" srcOrd="0" destOrd="0" presId="urn:microsoft.com/office/officeart/2008/layout/LinedList"/>
    <dgm:cxn modelId="{FEC55DD8-1C8B-4DE0-A449-B09110650EE7}" type="presOf" srcId="{4B45FE60-8C12-4DB2-BED6-941839BEEF0A}" destId="{C2E66523-264C-4E56-95BE-3C13BE0C1872}" srcOrd="0" destOrd="0" presId="urn:microsoft.com/office/officeart/2008/layout/LinedList"/>
    <dgm:cxn modelId="{5F77B4DF-B742-4196-BFC9-4278CFD8711D}" type="presOf" srcId="{24281650-92AD-419F-ACC2-2F6AEA02F4DF}" destId="{DC3E322B-24A8-4CD7-8016-03FD1788FE15}" srcOrd="0" destOrd="0" presId="urn:microsoft.com/office/officeart/2008/layout/LinedList"/>
    <dgm:cxn modelId="{A75BFFE7-8F64-43DF-AB73-4E1CA7C3DF8C}" srcId="{E0CDE121-3224-4DD9-AC11-C5278E91BF83}" destId="{5F756938-B21B-4825-B873-72B117BF4A7C}" srcOrd="4" destOrd="0" parTransId="{5C23F0E2-477A-475A-BAC0-39EE9B5BDCE9}" sibTransId="{ED815CB5-93DC-4BE4-ABE1-C5287423FCFD}"/>
    <dgm:cxn modelId="{486093ED-BF8D-4018-A73E-5764982A57D0}" srcId="{559211C0-52BE-42D6-BAB6-49FDC34E30AE}" destId="{43A1B141-5B8F-479F-B0EE-E9B6B08E57DB}" srcOrd="1" destOrd="0" parTransId="{0BDD92EC-2C96-458D-B917-71C11BB15E08}" sibTransId="{E199A572-0705-4AA2-B47D-C09971A4CEC1}"/>
    <dgm:cxn modelId="{F5BFC3E6-9419-4AFF-A0BF-EE568733B26B}" type="presParOf" srcId="{BB9699E6-260E-4779-BCD8-A2F29C2D7C29}" destId="{E891555F-8BF5-4DDF-9A02-A37355DA907D}" srcOrd="0" destOrd="0" presId="urn:microsoft.com/office/officeart/2008/layout/LinedList"/>
    <dgm:cxn modelId="{CE0173C0-7303-407C-8537-9F425A96C095}" type="presParOf" srcId="{BB9699E6-260E-4779-BCD8-A2F29C2D7C29}" destId="{091F0A92-446B-4D04-98F2-610B15E93E49}" srcOrd="1" destOrd="0" presId="urn:microsoft.com/office/officeart/2008/layout/LinedList"/>
    <dgm:cxn modelId="{E02549D9-7D2B-4ED6-A4D2-E3D6D71F2AB6}" type="presParOf" srcId="{091F0A92-446B-4D04-98F2-610B15E93E49}" destId="{C2E66523-264C-4E56-95BE-3C13BE0C1872}" srcOrd="0" destOrd="0" presId="urn:microsoft.com/office/officeart/2008/layout/LinedList"/>
    <dgm:cxn modelId="{8D01731A-DAE8-421A-ABC5-D85010233603}" type="presParOf" srcId="{091F0A92-446B-4D04-98F2-610B15E93E49}" destId="{1DA01F54-6CBE-4AFC-AFB3-08A2CBD0574C}" srcOrd="1" destOrd="0" presId="urn:microsoft.com/office/officeart/2008/layout/LinedList"/>
    <dgm:cxn modelId="{EDDA2590-D220-4282-A17F-244CAF5445DE}" type="presParOf" srcId="{1DA01F54-6CBE-4AFC-AFB3-08A2CBD0574C}" destId="{F35DC157-6464-4626-AC72-144B90A1EA1E}" srcOrd="0" destOrd="0" presId="urn:microsoft.com/office/officeart/2008/layout/LinedList"/>
    <dgm:cxn modelId="{14284974-0AEE-4D87-9E0F-16DB753C3069}" type="presParOf" srcId="{1DA01F54-6CBE-4AFC-AFB3-08A2CBD0574C}" destId="{060D1E05-3EA4-47F6-BC00-7554D7842245}" srcOrd="1" destOrd="0" presId="urn:microsoft.com/office/officeart/2008/layout/LinedList"/>
    <dgm:cxn modelId="{8856DF54-7E10-43A2-B832-B86460259BE2}" type="presParOf" srcId="{060D1E05-3EA4-47F6-BC00-7554D7842245}" destId="{A66B20D8-7902-442D-9A46-DADA58AB36E0}" srcOrd="0" destOrd="0" presId="urn:microsoft.com/office/officeart/2008/layout/LinedList"/>
    <dgm:cxn modelId="{1E7F0167-4F41-4BD4-8DB2-C99D6CF3D376}" type="presParOf" srcId="{060D1E05-3EA4-47F6-BC00-7554D7842245}" destId="{6E9053DB-A010-46C6-B2AC-EC7FBDDF4A59}" srcOrd="1" destOrd="0" presId="urn:microsoft.com/office/officeart/2008/layout/LinedList"/>
    <dgm:cxn modelId="{335F486E-81B3-46E5-A8B3-50818BB0F0F4}" type="presParOf" srcId="{060D1E05-3EA4-47F6-BC00-7554D7842245}" destId="{FBBC77F3-142C-4D8B-B6E2-53BCE2BD1906}" srcOrd="2" destOrd="0" presId="urn:microsoft.com/office/officeart/2008/layout/LinedList"/>
    <dgm:cxn modelId="{6F1A6D28-CAED-4DA5-B93E-EE567AF36D1F}" type="presParOf" srcId="{1DA01F54-6CBE-4AFC-AFB3-08A2CBD0574C}" destId="{07D3CA61-3CBA-4947-8C03-EDAE6FC86CEC}" srcOrd="2" destOrd="0" presId="urn:microsoft.com/office/officeart/2008/layout/LinedList"/>
    <dgm:cxn modelId="{BD476E02-A4FB-442F-B2E0-3F510D002229}" type="presParOf" srcId="{1DA01F54-6CBE-4AFC-AFB3-08A2CBD0574C}" destId="{5765F02C-D270-423E-B609-0D33296A8B8E}" srcOrd="3" destOrd="0" presId="urn:microsoft.com/office/officeart/2008/layout/LinedList"/>
    <dgm:cxn modelId="{4E318422-87C6-4E61-8C92-D20BF90BE6DC}" type="presParOf" srcId="{1DA01F54-6CBE-4AFC-AFB3-08A2CBD0574C}" destId="{9430F6F1-5318-409B-B184-C8FE6783B8E2}" srcOrd="4" destOrd="0" presId="urn:microsoft.com/office/officeart/2008/layout/LinedList"/>
    <dgm:cxn modelId="{5289E182-9CC4-4D88-825E-46E2D4D9356E}" type="presParOf" srcId="{9430F6F1-5318-409B-B184-C8FE6783B8E2}" destId="{3343FE64-DADF-4840-BFFD-E2ACCC1C440D}" srcOrd="0" destOrd="0" presId="urn:microsoft.com/office/officeart/2008/layout/LinedList"/>
    <dgm:cxn modelId="{BB51F28A-EF79-473D-AC1B-65BB79DF9149}" type="presParOf" srcId="{9430F6F1-5318-409B-B184-C8FE6783B8E2}" destId="{E4E3178C-0298-4D99-9FFE-EB55AE73E7F2}" srcOrd="1" destOrd="0" presId="urn:microsoft.com/office/officeart/2008/layout/LinedList"/>
    <dgm:cxn modelId="{F97D6B7B-C8CA-4801-B039-2B1F66063D57}" type="presParOf" srcId="{9430F6F1-5318-409B-B184-C8FE6783B8E2}" destId="{3BAED34C-72B3-4966-9226-3C4AF1CD5EE2}" srcOrd="2" destOrd="0" presId="urn:microsoft.com/office/officeart/2008/layout/LinedList"/>
    <dgm:cxn modelId="{C54FA2E8-626B-48C4-8103-9EE634A1A7AB}" type="presParOf" srcId="{1DA01F54-6CBE-4AFC-AFB3-08A2CBD0574C}" destId="{ADA3B858-BFD0-4181-AAB5-C5098C21312A}" srcOrd="5" destOrd="0" presId="urn:microsoft.com/office/officeart/2008/layout/LinedList"/>
    <dgm:cxn modelId="{F3CA4AEC-E018-4912-BD04-835556EFD70F}" type="presParOf" srcId="{1DA01F54-6CBE-4AFC-AFB3-08A2CBD0574C}" destId="{C5569950-EF2B-4812-903C-10B615F9DB38}" srcOrd="6" destOrd="0" presId="urn:microsoft.com/office/officeart/2008/layout/LinedList"/>
    <dgm:cxn modelId="{05C5A7E7-29FC-4AA8-9B37-08965754A743}" type="presParOf" srcId="{BB9699E6-260E-4779-BCD8-A2F29C2D7C29}" destId="{CADA8668-6307-4A6A-B029-668A9C255111}" srcOrd="2" destOrd="0" presId="urn:microsoft.com/office/officeart/2008/layout/LinedList"/>
    <dgm:cxn modelId="{B52E17ED-4D19-4575-A9E6-6EF9FC53B1A7}" type="presParOf" srcId="{BB9699E6-260E-4779-BCD8-A2F29C2D7C29}" destId="{54748618-3564-4C2A-A399-6703990FFA0E}" srcOrd="3" destOrd="0" presId="urn:microsoft.com/office/officeart/2008/layout/LinedList"/>
    <dgm:cxn modelId="{EC7A8A8A-FDB4-4849-A053-DA93481C790C}" type="presParOf" srcId="{54748618-3564-4C2A-A399-6703990FFA0E}" destId="{B4A43F0B-317C-48BD-9069-0F80D78CA538}" srcOrd="0" destOrd="0" presId="urn:microsoft.com/office/officeart/2008/layout/LinedList"/>
    <dgm:cxn modelId="{ED1616A9-6241-4BB2-B10B-6A44F49DEF44}" type="presParOf" srcId="{54748618-3564-4C2A-A399-6703990FFA0E}" destId="{C78725F7-8360-4FD9-82AC-D2721C2A7D1E}" srcOrd="1" destOrd="0" presId="urn:microsoft.com/office/officeart/2008/layout/LinedList"/>
    <dgm:cxn modelId="{321B339F-4EC1-493D-A7A3-3C3E85966F3C}" type="presParOf" srcId="{C78725F7-8360-4FD9-82AC-D2721C2A7D1E}" destId="{C31B41D9-4E9E-47B4-AE84-8B6CB96220A2}" srcOrd="0" destOrd="0" presId="urn:microsoft.com/office/officeart/2008/layout/LinedList"/>
    <dgm:cxn modelId="{7C590905-FE28-4120-AD98-B36E6228A568}" type="presParOf" srcId="{C78725F7-8360-4FD9-82AC-D2721C2A7D1E}" destId="{C3F00395-54B7-45E3-9B2B-60279C00D851}" srcOrd="1" destOrd="0" presId="urn:microsoft.com/office/officeart/2008/layout/LinedList"/>
    <dgm:cxn modelId="{8BA9AAA4-701C-476F-BB64-50E50BEF1F26}" type="presParOf" srcId="{C3F00395-54B7-45E3-9B2B-60279C00D851}" destId="{C7283DEE-A730-45C2-BB65-DBD4E5046621}" srcOrd="0" destOrd="0" presId="urn:microsoft.com/office/officeart/2008/layout/LinedList"/>
    <dgm:cxn modelId="{1835F1C0-013C-4B67-85EF-6C6B5D45E581}" type="presParOf" srcId="{C3F00395-54B7-45E3-9B2B-60279C00D851}" destId="{167B42BF-974A-4A56-B4EE-BEFC8E3D806E}" srcOrd="1" destOrd="0" presId="urn:microsoft.com/office/officeart/2008/layout/LinedList"/>
    <dgm:cxn modelId="{949EFE2C-A4E3-4560-B902-3BB1164B322A}" type="presParOf" srcId="{C3F00395-54B7-45E3-9B2B-60279C00D851}" destId="{B36F2EBB-C388-4304-81CD-30AA13E73BB6}" srcOrd="2" destOrd="0" presId="urn:microsoft.com/office/officeart/2008/layout/LinedList"/>
    <dgm:cxn modelId="{6386DD22-973E-4F67-B748-648B6945F664}" type="presParOf" srcId="{C78725F7-8360-4FD9-82AC-D2721C2A7D1E}" destId="{2C9CF27E-8CE8-4756-8389-B62CCDF3DDE8}" srcOrd="2" destOrd="0" presId="urn:microsoft.com/office/officeart/2008/layout/LinedList"/>
    <dgm:cxn modelId="{13FFEA4E-E496-446F-8B20-8B5AF4C377F9}" type="presParOf" srcId="{C78725F7-8360-4FD9-82AC-D2721C2A7D1E}" destId="{39CA6CA7-15A2-4BD1-B152-95DE848B17FE}" srcOrd="3" destOrd="0" presId="urn:microsoft.com/office/officeart/2008/layout/LinedList"/>
    <dgm:cxn modelId="{40A7387B-29FA-4E5B-81EB-2F40A660B5D7}" type="presParOf" srcId="{C78725F7-8360-4FD9-82AC-D2721C2A7D1E}" destId="{84A9D4D3-9449-4DF0-B311-3FCCFA6F2F5A}" srcOrd="4" destOrd="0" presId="urn:microsoft.com/office/officeart/2008/layout/LinedList"/>
    <dgm:cxn modelId="{FB850CB1-5741-4E0E-9B1D-5D18C79DBD3F}" type="presParOf" srcId="{84A9D4D3-9449-4DF0-B311-3FCCFA6F2F5A}" destId="{2695D9DD-E6A9-4A16-9824-2E8E3833A36E}" srcOrd="0" destOrd="0" presId="urn:microsoft.com/office/officeart/2008/layout/LinedList"/>
    <dgm:cxn modelId="{AC15D401-16B9-42AC-A523-60247C35CA62}" type="presParOf" srcId="{84A9D4D3-9449-4DF0-B311-3FCCFA6F2F5A}" destId="{C5C3443E-BEAE-4597-9798-010AD0AD3F0B}" srcOrd="1" destOrd="0" presId="urn:microsoft.com/office/officeart/2008/layout/LinedList"/>
    <dgm:cxn modelId="{C1487809-8ADD-4D20-8A9D-FE27C8855489}" type="presParOf" srcId="{84A9D4D3-9449-4DF0-B311-3FCCFA6F2F5A}" destId="{1C3368A7-E822-4E18-B4DA-E78E1DB26E40}" srcOrd="2" destOrd="0" presId="urn:microsoft.com/office/officeart/2008/layout/LinedList"/>
    <dgm:cxn modelId="{1A2B85E0-77CC-4F05-97BF-6DDA78BC0CE8}" type="presParOf" srcId="{C78725F7-8360-4FD9-82AC-D2721C2A7D1E}" destId="{74FAF29D-CB97-4CF1-A739-272035E90EAE}" srcOrd="5" destOrd="0" presId="urn:microsoft.com/office/officeart/2008/layout/LinedList"/>
    <dgm:cxn modelId="{3CB65220-94EA-474A-894F-7DB378E78485}" type="presParOf" srcId="{C78725F7-8360-4FD9-82AC-D2721C2A7D1E}" destId="{C8479E8D-4DAC-4ED5-B354-0A3C685E744B}" srcOrd="6" destOrd="0" presId="urn:microsoft.com/office/officeart/2008/layout/LinedList"/>
    <dgm:cxn modelId="{AE04C2C1-5BC3-4ABC-9273-167D9F141DF9}" type="presParOf" srcId="{BB9699E6-260E-4779-BCD8-A2F29C2D7C29}" destId="{70D53CE4-10C1-4277-8947-0F4A3B895910}" srcOrd="4" destOrd="0" presId="urn:microsoft.com/office/officeart/2008/layout/LinedList"/>
    <dgm:cxn modelId="{004FCC91-37FA-4417-9114-E8F35C5E0998}" type="presParOf" srcId="{BB9699E6-260E-4779-BCD8-A2F29C2D7C29}" destId="{B1A4BCA6-EFEF-4085-B460-5CDE27E29D5C}" srcOrd="5" destOrd="0" presId="urn:microsoft.com/office/officeart/2008/layout/LinedList"/>
    <dgm:cxn modelId="{28ECD7F8-A1A0-458F-A841-FAAA20881543}" type="presParOf" srcId="{B1A4BCA6-EFEF-4085-B460-5CDE27E29D5C}" destId="{3CA8A798-5F5E-4548-AA14-0EC30E4217C2}" srcOrd="0" destOrd="0" presId="urn:microsoft.com/office/officeart/2008/layout/LinedList"/>
    <dgm:cxn modelId="{8AA97719-C78C-48D8-B222-89923EF58090}" type="presParOf" srcId="{B1A4BCA6-EFEF-4085-B460-5CDE27E29D5C}" destId="{70EB8E8D-17DD-461B-B339-1CFDCEBDA7D4}" srcOrd="1" destOrd="0" presId="urn:microsoft.com/office/officeart/2008/layout/LinedList"/>
    <dgm:cxn modelId="{A9611E29-8680-47C5-A72A-C05F078FE57F}" type="presParOf" srcId="{70EB8E8D-17DD-461B-B339-1CFDCEBDA7D4}" destId="{8E449D7D-BBA5-4466-B3FD-EDAEC460C4C0}" srcOrd="0" destOrd="0" presId="urn:microsoft.com/office/officeart/2008/layout/LinedList"/>
    <dgm:cxn modelId="{2768A9B1-CA23-42E2-B135-9C3A3EDE46EE}" type="presParOf" srcId="{70EB8E8D-17DD-461B-B339-1CFDCEBDA7D4}" destId="{76F749AD-DE77-4CD7-B16B-585B929C499C}" srcOrd="1" destOrd="0" presId="urn:microsoft.com/office/officeart/2008/layout/LinedList"/>
    <dgm:cxn modelId="{56E53467-4314-47DB-84D6-4D46AA140AC3}" type="presParOf" srcId="{76F749AD-DE77-4CD7-B16B-585B929C499C}" destId="{2E44ADE1-17D2-4B09-B254-02E3B252499A}" srcOrd="0" destOrd="0" presId="urn:microsoft.com/office/officeart/2008/layout/LinedList"/>
    <dgm:cxn modelId="{513B5FD3-B63E-441B-B8D2-362D3F5114B1}" type="presParOf" srcId="{76F749AD-DE77-4CD7-B16B-585B929C499C}" destId="{CC63E480-8E11-40DD-818D-5FA591555DEB}" srcOrd="1" destOrd="0" presId="urn:microsoft.com/office/officeart/2008/layout/LinedList"/>
    <dgm:cxn modelId="{8A4A1FD6-4690-41EB-A694-C3FBD5A91ABD}" type="presParOf" srcId="{76F749AD-DE77-4CD7-B16B-585B929C499C}" destId="{6A1D1F8B-E644-487D-897E-34FD8F76BABB}" srcOrd="2" destOrd="0" presId="urn:microsoft.com/office/officeart/2008/layout/LinedList"/>
    <dgm:cxn modelId="{11EE9BAE-0407-408B-8106-2F147DABC116}" type="presParOf" srcId="{70EB8E8D-17DD-461B-B339-1CFDCEBDA7D4}" destId="{639EBC49-EB1D-4A44-87B7-0B81587F1BDE}" srcOrd="2" destOrd="0" presId="urn:microsoft.com/office/officeart/2008/layout/LinedList"/>
    <dgm:cxn modelId="{77A15D94-97FE-4F8B-B2E7-630FBCF7267F}" type="presParOf" srcId="{70EB8E8D-17DD-461B-B339-1CFDCEBDA7D4}" destId="{08064FFA-85B6-42E3-8A83-194FFD73F56E}" srcOrd="3" destOrd="0" presId="urn:microsoft.com/office/officeart/2008/layout/LinedList"/>
    <dgm:cxn modelId="{757587B1-CBB2-45B8-B84A-09D55F31825D}" type="presParOf" srcId="{70EB8E8D-17DD-461B-B339-1CFDCEBDA7D4}" destId="{19B55701-8ED8-4A64-B38F-015C80765EF5}" srcOrd="4" destOrd="0" presId="urn:microsoft.com/office/officeart/2008/layout/LinedList"/>
    <dgm:cxn modelId="{CFF7B307-8E40-4B71-9500-7E0B28B7EBAE}" type="presParOf" srcId="{19B55701-8ED8-4A64-B38F-015C80765EF5}" destId="{C175114A-C581-4053-A755-26E9F22F9B1B}" srcOrd="0" destOrd="0" presId="urn:microsoft.com/office/officeart/2008/layout/LinedList"/>
    <dgm:cxn modelId="{476A47DE-00EB-44DD-8443-9EA875E4D73C}" type="presParOf" srcId="{19B55701-8ED8-4A64-B38F-015C80765EF5}" destId="{EDDFB3DD-5A9B-45AA-AF4B-3ED414390116}" srcOrd="1" destOrd="0" presId="urn:microsoft.com/office/officeart/2008/layout/LinedList"/>
    <dgm:cxn modelId="{F12068D8-78ED-45A3-B805-0C18B8A1BB03}" type="presParOf" srcId="{19B55701-8ED8-4A64-B38F-015C80765EF5}" destId="{4BC081EE-AEB3-4F78-9033-C284B1F6A627}" srcOrd="2" destOrd="0" presId="urn:microsoft.com/office/officeart/2008/layout/LinedList"/>
    <dgm:cxn modelId="{34131F79-7677-4D51-85DA-96F0A24F84D8}" type="presParOf" srcId="{70EB8E8D-17DD-461B-B339-1CFDCEBDA7D4}" destId="{1A266996-50D8-4A31-B235-ACA717CF1AE8}" srcOrd="5" destOrd="0" presId="urn:microsoft.com/office/officeart/2008/layout/LinedList"/>
    <dgm:cxn modelId="{84E34114-F42F-438B-A08C-D69F048B1E59}" type="presParOf" srcId="{70EB8E8D-17DD-461B-B339-1CFDCEBDA7D4}" destId="{CE987994-A49E-4D66-95CC-F4BC98F10374}" srcOrd="6" destOrd="0" presId="urn:microsoft.com/office/officeart/2008/layout/LinedList"/>
    <dgm:cxn modelId="{B31161E9-49A3-41DA-A9B0-8578D4DF1D01}" type="presParOf" srcId="{BB9699E6-260E-4779-BCD8-A2F29C2D7C29}" destId="{57D4E586-9A56-42A7-B313-CA77BBE03C7C}" srcOrd="6" destOrd="0" presId="urn:microsoft.com/office/officeart/2008/layout/LinedList"/>
    <dgm:cxn modelId="{98F67939-62F3-446A-8FB6-0FF2B10E7FCD}" type="presParOf" srcId="{BB9699E6-260E-4779-BCD8-A2F29C2D7C29}" destId="{FB121522-CA65-43CF-9585-188452A99AB2}" srcOrd="7" destOrd="0" presId="urn:microsoft.com/office/officeart/2008/layout/LinedList"/>
    <dgm:cxn modelId="{67F3A399-B45B-4358-BF61-8C2DBB955031}" type="presParOf" srcId="{FB121522-CA65-43CF-9585-188452A99AB2}" destId="{DC3E322B-24A8-4CD7-8016-03FD1788FE15}" srcOrd="0" destOrd="0" presId="urn:microsoft.com/office/officeart/2008/layout/LinedList"/>
    <dgm:cxn modelId="{8BD4308D-1ACB-4387-9E8B-0022EA38E51A}" type="presParOf" srcId="{FB121522-CA65-43CF-9585-188452A99AB2}" destId="{428889C5-FB74-4B32-A81D-50251A8341DB}" srcOrd="1" destOrd="0" presId="urn:microsoft.com/office/officeart/2008/layout/LinedList"/>
    <dgm:cxn modelId="{390ED860-8532-43A5-B0A0-2BA7B3692A28}" type="presParOf" srcId="{428889C5-FB74-4B32-A81D-50251A8341DB}" destId="{FE7CCC51-88E5-44FB-AEFF-D48D44061996}" srcOrd="0" destOrd="0" presId="urn:microsoft.com/office/officeart/2008/layout/LinedList"/>
    <dgm:cxn modelId="{E7408075-E21F-44A7-8BC2-2DEA3D6BD2B3}" type="presParOf" srcId="{428889C5-FB74-4B32-A81D-50251A8341DB}" destId="{6A92EDCE-CBD1-4EFD-9248-14E64D00D503}" srcOrd="1" destOrd="0" presId="urn:microsoft.com/office/officeart/2008/layout/LinedList"/>
    <dgm:cxn modelId="{77DB6B18-B8F1-41D0-9A9C-F1B31FF28ECA}" type="presParOf" srcId="{6A92EDCE-CBD1-4EFD-9248-14E64D00D503}" destId="{D6F32E23-1C48-4641-8FEF-067ED8CA862C}" srcOrd="0" destOrd="0" presId="urn:microsoft.com/office/officeart/2008/layout/LinedList"/>
    <dgm:cxn modelId="{2A099601-6238-48B0-984C-1F93A494E6C2}" type="presParOf" srcId="{6A92EDCE-CBD1-4EFD-9248-14E64D00D503}" destId="{AD008DAA-9B6E-4441-9B8E-1F539B745807}" srcOrd="1" destOrd="0" presId="urn:microsoft.com/office/officeart/2008/layout/LinedList"/>
    <dgm:cxn modelId="{FB1AE488-6AB3-4668-AF5A-B6F5E1C31AC2}" type="presParOf" srcId="{6A92EDCE-CBD1-4EFD-9248-14E64D00D503}" destId="{E58EF8E4-44E4-4611-9E90-1FA8B351D853}" srcOrd="2" destOrd="0" presId="urn:microsoft.com/office/officeart/2008/layout/LinedList"/>
    <dgm:cxn modelId="{4A8BE588-2FC6-4837-AEC9-4F91D7EC1BE9}" type="presParOf" srcId="{428889C5-FB74-4B32-A81D-50251A8341DB}" destId="{83F4B6D3-087B-40BB-AD4A-97D2422A669E}" srcOrd="2" destOrd="0" presId="urn:microsoft.com/office/officeart/2008/layout/LinedList"/>
    <dgm:cxn modelId="{B2E6B00B-EFDE-41D7-A825-2216E3835BBA}" type="presParOf" srcId="{428889C5-FB74-4B32-A81D-50251A8341DB}" destId="{A3F1564A-08B9-478E-8765-48819299FD0B}" srcOrd="3" destOrd="0" presId="urn:microsoft.com/office/officeart/2008/layout/LinedList"/>
    <dgm:cxn modelId="{DEA2F35F-F80D-43A6-935B-CBCBA8FFDE50}" type="presParOf" srcId="{428889C5-FB74-4B32-A81D-50251A8341DB}" destId="{95ACF1E2-A581-41DC-8DD0-AA10551C731D}" srcOrd="4" destOrd="0" presId="urn:microsoft.com/office/officeart/2008/layout/LinedList"/>
    <dgm:cxn modelId="{D7E842CB-8685-4C4A-9298-EA6D459B9417}" type="presParOf" srcId="{95ACF1E2-A581-41DC-8DD0-AA10551C731D}" destId="{99517FE4-13E7-44F3-9A2E-AF41CEC54DE3}" srcOrd="0" destOrd="0" presId="urn:microsoft.com/office/officeart/2008/layout/LinedList"/>
    <dgm:cxn modelId="{348788BF-0EA5-47D1-8B92-7B92BEFDB4EB}" type="presParOf" srcId="{95ACF1E2-A581-41DC-8DD0-AA10551C731D}" destId="{F325AFAF-487E-4684-A441-D7757DB8510D}" srcOrd="1" destOrd="0" presId="urn:microsoft.com/office/officeart/2008/layout/LinedList"/>
    <dgm:cxn modelId="{3A474B83-9A1D-4A1A-8E2B-5B4C696216DB}" type="presParOf" srcId="{95ACF1E2-A581-41DC-8DD0-AA10551C731D}" destId="{31A3823B-A313-40D3-96C9-83B1ED69F3BC}" srcOrd="2" destOrd="0" presId="urn:microsoft.com/office/officeart/2008/layout/LinedList"/>
    <dgm:cxn modelId="{25A2BC9A-B765-4F1E-B38F-3578597A2989}" type="presParOf" srcId="{428889C5-FB74-4B32-A81D-50251A8341DB}" destId="{E76F3245-ADB6-4D9C-AE6A-D137057CD7BE}" srcOrd="5" destOrd="0" presId="urn:microsoft.com/office/officeart/2008/layout/LinedList"/>
    <dgm:cxn modelId="{7BDA314B-6AA9-4F18-907E-38314647825E}" type="presParOf" srcId="{428889C5-FB74-4B32-A81D-50251A8341DB}" destId="{8C6EE2E8-AFFF-4D4E-9C39-4D36DD37989C}" srcOrd="6" destOrd="0" presId="urn:microsoft.com/office/officeart/2008/layout/LinedList"/>
    <dgm:cxn modelId="{8B6FA5DF-4E72-4B9D-A69A-C28F0EBC57A7}" type="presParOf" srcId="{428889C5-FB74-4B32-A81D-50251A8341DB}" destId="{59A20DCC-BDD5-4B50-9056-81E194DE48DD}" srcOrd="7" destOrd="0" presId="urn:microsoft.com/office/officeart/2008/layout/LinedList"/>
    <dgm:cxn modelId="{200349FB-4B97-4A2F-8471-2A7249ED41FB}" type="presParOf" srcId="{59A20DCC-BDD5-4B50-9056-81E194DE48DD}" destId="{4561D917-EEF9-4C63-80BD-29A649565123}" srcOrd="0" destOrd="0" presId="urn:microsoft.com/office/officeart/2008/layout/LinedList"/>
    <dgm:cxn modelId="{F6B3CBE6-6A14-4A6B-AD70-195D2F75117D}" type="presParOf" srcId="{59A20DCC-BDD5-4B50-9056-81E194DE48DD}" destId="{CBD78630-9159-4EAB-9FC8-8903E16F78F8}" srcOrd="1" destOrd="0" presId="urn:microsoft.com/office/officeart/2008/layout/LinedList"/>
    <dgm:cxn modelId="{5E95E65A-CB1A-470F-8AF5-6191B39C90A2}" type="presParOf" srcId="{59A20DCC-BDD5-4B50-9056-81E194DE48DD}" destId="{BF3C877E-F533-4BB9-B35B-6DFAA6905F78}" srcOrd="2" destOrd="0" presId="urn:microsoft.com/office/officeart/2008/layout/LinedList"/>
    <dgm:cxn modelId="{A16C425F-9FF8-466D-8DE7-F864248BDBA4}" type="presParOf" srcId="{428889C5-FB74-4B32-A81D-50251A8341DB}" destId="{327C4A9D-3D39-4991-87C9-A2990FC33382}" srcOrd="8" destOrd="0" presId="urn:microsoft.com/office/officeart/2008/layout/LinedList"/>
    <dgm:cxn modelId="{3D05072E-02A4-4F51-8E6D-2364D382B3A9}" type="presParOf" srcId="{428889C5-FB74-4B32-A81D-50251A8341DB}" destId="{3A982FF4-1DE1-4AFF-9847-09DFD0659B26}" srcOrd="9" destOrd="0" presId="urn:microsoft.com/office/officeart/2008/layout/LinedList"/>
    <dgm:cxn modelId="{0B51A595-98D8-4DBD-975C-73C0731AA262}" type="presParOf" srcId="{BB9699E6-260E-4779-BCD8-A2F29C2D7C29}" destId="{A047FF69-5561-4E10-93C1-A23456B6A0AB}" srcOrd="8" destOrd="0" presId="urn:microsoft.com/office/officeart/2008/layout/LinedList"/>
    <dgm:cxn modelId="{5B7E1DFB-DDA4-4D21-AA8E-FC76F308A837}" type="presParOf" srcId="{BB9699E6-260E-4779-BCD8-A2F29C2D7C29}" destId="{0011E3EB-4EAB-44D4-B1B8-517C4E55A5BA}" srcOrd="9" destOrd="0" presId="urn:microsoft.com/office/officeart/2008/layout/LinedList"/>
    <dgm:cxn modelId="{2B8C5327-6676-4E70-BA97-77B93B9D1CF6}" type="presParOf" srcId="{0011E3EB-4EAB-44D4-B1B8-517C4E55A5BA}" destId="{F097BC36-CE45-4958-AC77-17BF55745129}" srcOrd="0" destOrd="0" presId="urn:microsoft.com/office/officeart/2008/layout/LinedList"/>
    <dgm:cxn modelId="{4FA1433D-FE51-4743-B7F4-2B2FE08AFA38}" type="presParOf" srcId="{0011E3EB-4EAB-44D4-B1B8-517C4E55A5BA}" destId="{199CFD18-1255-452D-9DA6-58D838794D65}" srcOrd="1" destOrd="0" presId="urn:microsoft.com/office/officeart/2008/layout/Lined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1555F-8BF5-4DDF-9A02-A37355DA907D}">
      <dsp:nvSpPr>
        <dsp:cNvPr id="0" name=""/>
        <dsp:cNvSpPr/>
      </dsp:nvSpPr>
      <dsp:spPr>
        <a:xfrm>
          <a:off x="0" y="555"/>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66523-264C-4E56-95BE-3C13BE0C1872}">
      <dsp:nvSpPr>
        <dsp:cNvPr id="0" name=""/>
        <dsp:cNvSpPr/>
      </dsp:nvSpPr>
      <dsp:spPr>
        <a:xfrm>
          <a:off x="0" y="555"/>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Introduction</a:t>
          </a:r>
          <a:endParaRPr lang="en-US" sz="2000" kern="1200" dirty="0"/>
        </a:p>
      </dsp:txBody>
      <dsp:txXfrm>
        <a:off x="0" y="555"/>
        <a:ext cx="2226945" cy="910367"/>
      </dsp:txXfrm>
    </dsp:sp>
    <dsp:sp modelId="{6E9053DB-A010-46C6-B2AC-EC7FBDDF4A59}">
      <dsp:nvSpPr>
        <dsp:cNvPr id="0" name=""/>
        <dsp:cNvSpPr/>
      </dsp:nvSpPr>
      <dsp:spPr>
        <a:xfrm>
          <a:off x="2393965" y="21714"/>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Summary</a:t>
          </a:r>
        </a:p>
      </dsp:txBody>
      <dsp:txXfrm>
        <a:off x="2393965" y="21714"/>
        <a:ext cx="8740759" cy="423178"/>
      </dsp:txXfrm>
    </dsp:sp>
    <dsp:sp modelId="{07D3CA61-3CBA-4947-8C03-EDAE6FC86CEC}">
      <dsp:nvSpPr>
        <dsp:cNvPr id="0" name=""/>
        <dsp:cNvSpPr/>
      </dsp:nvSpPr>
      <dsp:spPr>
        <a:xfrm>
          <a:off x="2226945" y="444893"/>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3178C-0298-4D99-9FFE-EB55AE73E7F2}">
      <dsp:nvSpPr>
        <dsp:cNvPr id="0" name=""/>
        <dsp:cNvSpPr/>
      </dsp:nvSpPr>
      <dsp:spPr>
        <a:xfrm>
          <a:off x="2393965" y="466052"/>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Goals</a:t>
          </a:r>
        </a:p>
      </dsp:txBody>
      <dsp:txXfrm>
        <a:off x="2393965" y="466052"/>
        <a:ext cx="8740759" cy="423178"/>
      </dsp:txXfrm>
    </dsp:sp>
    <dsp:sp modelId="{ADA3B858-BFD0-4181-AAB5-C5098C21312A}">
      <dsp:nvSpPr>
        <dsp:cNvPr id="0" name=""/>
        <dsp:cNvSpPr/>
      </dsp:nvSpPr>
      <dsp:spPr>
        <a:xfrm>
          <a:off x="2226945" y="889231"/>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DA8668-6307-4A6A-B029-668A9C255111}">
      <dsp:nvSpPr>
        <dsp:cNvPr id="0" name=""/>
        <dsp:cNvSpPr/>
      </dsp:nvSpPr>
      <dsp:spPr>
        <a:xfrm>
          <a:off x="0" y="910923"/>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43F0B-317C-48BD-9069-0F80D78CA538}">
      <dsp:nvSpPr>
        <dsp:cNvPr id="0" name=""/>
        <dsp:cNvSpPr/>
      </dsp:nvSpPr>
      <dsp:spPr>
        <a:xfrm>
          <a:off x="0" y="910923"/>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Related Works</a:t>
          </a:r>
          <a:endParaRPr lang="en-US" sz="2000" kern="1200" dirty="0"/>
        </a:p>
      </dsp:txBody>
      <dsp:txXfrm>
        <a:off x="0" y="910923"/>
        <a:ext cx="2226945" cy="910367"/>
      </dsp:txXfrm>
    </dsp:sp>
    <dsp:sp modelId="{167B42BF-974A-4A56-B4EE-BEFC8E3D806E}">
      <dsp:nvSpPr>
        <dsp:cNvPr id="0" name=""/>
        <dsp:cNvSpPr/>
      </dsp:nvSpPr>
      <dsp:spPr>
        <a:xfrm>
          <a:off x="2393965" y="932082"/>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Application</a:t>
          </a:r>
        </a:p>
      </dsp:txBody>
      <dsp:txXfrm>
        <a:off x="2393965" y="932082"/>
        <a:ext cx="8740759" cy="423178"/>
      </dsp:txXfrm>
    </dsp:sp>
    <dsp:sp modelId="{2C9CF27E-8CE8-4756-8389-B62CCDF3DDE8}">
      <dsp:nvSpPr>
        <dsp:cNvPr id="0" name=""/>
        <dsp:cNvSpPr/>
      </dsp:nvSpPr>
      <dsp:spPr>
        <a:xfrm>
          <a:off x="2226945" y="1355261"/>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C3443E-BEAE-4597-9798-010AD0AD3F0B}">
      <dsp:nvSpPr>
        <dsp:cNvPr id="0" name=""/>
        <dsp:cNvSpPr/>
      </dsp:nvSpPr>
      <dsp:spPr>
        <a:xfrm>
          <a:off x="2393965" y="1376420"/>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Objectives</a:t>
          </a:r>
        </a:p>
      </dsp:txBody>
      <dsp:txXfrm>
        <a:off x="2393965" y="1376420"/>
        <a:ext cx="8740759" cy="423178"/>
      </dsp:txXfrm>
    </dsp:sp>
    <dsp:sp modelId="{74FAF29D-CB97-4CF1-A739-272035E90EAE}">
      <dsp:nvSpPr>
        <dsp:cNvPr id="0" name=""/>
        <dsp:cNvSpPr/>
      </dsp:nvSpPr>
      <dsp:spPr>
        <a:xfrm>
          <a:off x="2226945" y="1799598"/>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D53CE4-10C1-4277-8947-0F4A3B895910}">
      <dsp:nvSpPr>
        <dsp:cNvPr id="0" name=""/>
        <dsp:cNvSpPr/>
      </dsp:nvSpPr>
      <dsp:spPr>
        <a:xfrm>
          <a:off x="0" y="1821291"/>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8A798-5F5E-4548-AA14-0EC30E4217C2}">
      <dsp:nvSpPr>
        <dsp:cNvPr id="0" name=""/>
        <dsp:cNvSpPr/>
      </dsp:nvSpPr>
      <dsp:spPr>
        <a:xfrm>
          <a:off x="0" y="1821291"/>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Project Design</a:t>
          </a:r>
          <a:endParaRPr lang="en-US" sz="2000" kern="1200" dirty="0"/>
        </a:p>
      </dsp:txBody>
      <dsp:txXfrm>
        <a:off x="0" y="1821291"/>
        <a:ext cx="2226945" cy="910367"/>
      </dsp:txXfrm>
    </dsp:sp>
    <dsp:sp modelId="{CC63E480-8E11-40DD-818D-5FA591555DEB}">
      <dsp:nvSpPr>
        <dsp:cNvPr id="0" name=""/>
        <dsp:cNvSpPr/>
      </dsp:nvSpPr>
      <dsp:spPr>
        <a:xfrm>
          <a:off x="2393965" y="1842450"/>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Hardware</a:t>
          </a:r>
        </a:p>
      </dsp:txBody>
      <dsp:txXfrm>
        <a:off x="2393965" y="1842450"/>
        <a:ext cx="8740759" cy="423178"/>
      </dsp:txXfrm>
    </dsp:sp>
    <dsp:sp modelId="{639EBC49-EB1D-4A44-87B7-0B81587F1BDE}">
      <dsp:nvSpPr>
        <dsp:cNvPr id="0" name=""/>
        <dsp:cNvSpPr/>
      </dsp:nvSpPr>
      <dsp:spPr>
        <a:xfrm>
          <a:off x="2226945" y="2265628"/>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DFB3DD-5A9B-45AA-AF4B-3ED414390116}">
      <dsp:nvSpPr>
        <dsp:cNvPr id="0" name=""/>
        <dsp:cNvSpPr/>
      </dsp:nvSpPr>
      <dsp:spPr>
        <a:xfrm>
          <a:off x="2393965" y="2286787"/>
          <a:ext cx="8740759" cy="42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Software</a:t>
          </a:r>
        </a:p>
      </dsp:txBody>
      <dsp:txXfrm>
        <a:off x="2393965" y="2286787"/>
        <a:ext cx="8740759" cy="423178"/>
      </dsp:txXfrm>
    </dsp:sp>
    <dsp:sp modelId="{1A266996-50D8-4A31-B235-ACA717CF1AE8}">
      <dsp:nvSpPr>
        <dsp:cNvPr id="0" name=""/>
        <dsp:cNvSpPr/>
      </dsp:nvSpPr>
      <dsp:spPr>
        <a:xfrm>
          <a:off x="2226945" y="2709966"/>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4E586-9A56-42A7-B313-CA77BBE03C7C}">
      <dsp:nvSpPr>
        <dsp:cNvPr id="0" name=""/>
        <dsp:cNvSpPr/>
      </dsp:nvSpPr>
      <dsp:spPr>
        <a:xfrm>
          <a:off x="0" y="2731658"/>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E322B-24A8-4CD7-8016-03FD1788FE15}">
      <dsp:nvSpPr>
        <dsp:cNvPr id="0" name=""/>
        <dsp:cNvSpPr/>
      </dsp:nvSpPr>
      <dsp:spPr>
        <a:xfrm>
          <a:off x="0" y="2731658"/>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Conclusion</a:t>
          </a:r>
          <a:endParaRPr lang="en-US" sz="2000" kern="1200" dirty="0"/>
        </a:p>
      </dsp:txBody>
      <dsp:txXfrm>
        <a:off x="0" y="2731658"/>
        <a:ext cx="2226945" cy="910367"/>
      </dsp:txXfrm>
    </dsp:sp>
    <dsp:sp modelId="{AD008DAA-9B6E-4441-9B8E-1F539B745807}">
      <dsp:nvSpPr>
        <dsp:cNvPr id="0" name=""/>
        <dsp:cNvSpPr/>
      </dsp:nvSpPr>
      <dsp:spPr>
        <a:xfrm>
          <a:off x="2393965" y="2745883"/>
          <a:ext cx="8740759" cy="28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Challenges</a:t>
          </a:r>
        </a:p>
      </dsp:txBody>
      <dsp:txXfrm>
        <a:off x="2393965" y="2745883"/>
        <a:ext cx="8740759" cy="284489"/>
      </dsp:txXfrm>
    </dsp:sp>
    <dsp:sp modelId="{83F4B6D3-087B-40BB-AD4A-97D2422A669E}">
      <dsp:nvSpPr>
        <dsp:cNvPr id="0" name=""/>
        <dsp:cNvSpPr/>
      </dsp:nvSpPr>
      <dsp:spPr>
        <a:xfrm>
          <a:off x="2226945" y="3030373"/>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5AFAF-487E-4684-A441-D7757DB8510D}">
      <dsp:nvSpPr>
        <dsp:cNvPr id="0" name=""/>
        <dsp:cNvSpPr/>
      </dsp:nvSpPr>
      <dsp:spPr>
        <a:xfrm>
          <a:off x="2393965" y="3044597"/>
          <a:ext cx="8740759" cy="28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Results</a:t>
          </a:r>
        </a:p>
      </dsp:txBody>
      <dsp:txXfrm>
        <a:off x="2393965" y="3044597"/>
        <a:ext cx="8740759" cy="284489"/>
      </dsp:txXfrm>
    </dsp:sp>
    <dsp:sp modelId="{E76F3245-ADB6-4D9C-AE6A-D137057CD7BE}">
      <dsp:nvSpPr>
        <dsp:cNvPr id="0" name=""/>
        <dsp:cNvSpPr/>
      </dsp:nvSpPr>
      <dsp:spPr>
        <a:xfrm>
          <a:off x="2226945" y="3329087"/>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78630-9159-4EAB-9FC8-8903E16F78F8}">
      <dsp:nvSpPr>
        <dsp:cNvPr id="0" name=""/>
        <dsp:cNvSpPr/>
      </dsp:nvSpPr>
      <dsp:spPr>
        <a:xfrm>
          <a:off x="2393965" y="3343312"/>
          <a:ext cx="8740759" cy="28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Future works (Optional)</a:t>
          </a:r>
        </a:p>
      </dsp:txBody>
      <dsp:txXfrm>
        <a:off x="2393965" y="3343312"/>
        <a:ext cx="8740759" cy="284489"/>
      </dsp:txXfrm>
    </dsp:sp>
    <dsp:sp modelId="{327C4A9D-3D39-4991-87C9-A2990FC33382}">
      <dsp:nvSpPr>
        <dsp:cNvPr id="0" name=""/>
        <dsp:cNvSpPr/>
      </dsp:nvSpPr>
      <dsp:spPr>
        <a:xfrm>
          <a:off x="2226945" y="3627802"/>
          <a:ext cx="890778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7FF69-5561-4E10-93C1-A23456B6A0AB}">
      <dsp:nvSpPr>
        <dsp:cNvPr id="0" name=""/>
        <dsp:cNvSpPr/>
      </dsp:nvSpPr>
      <dsp:spPr>
        <a:xfrm>
          <a:off x="0" y="3642026"/>
          <a:ext cx="1113472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7BC36-CE45-4958-AC77-17BF55745129}">
      <dsp:nvSpPr>
        <dsp:cNvPr id="0" name=""/>
        <dsp:cNvSpPr/>
      </dsp:nvSpPr>
      <dsp:spPr>
        <a:xfrm>
          <a:off x="0" y="3642026"/>
          <a:ext cx="2226945" cy="910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References</a:t>
          </a:r>
        </a:p>
      </dsp:txBody>
      <dsp:txXfrm>
        <a:off x="0" y="3642026"/>
        <a:ext cx="2226945" cy="9103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AB657-FEE9-43DC-B3A7-E2325811C178}"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DD247-B97E-47E2-AE39-6E9E30878B3C}" type="slidenum">
              <a:rPr lang="en-US" smtClean="0"/>
              <a:t>‹#›</a:t>
            </a:fld>
            <a:endParaRPr lang="en-US"/>
          </a:p>
        </p:txBody>
      </p:sp>
    </p:spTree>
    <p:extLst>
      <p:ext uri="{BB962C8B-B14F-4D97-AF65-F5344CB8AC3E}">
        <p14:creationId xmlns:p14="http://schemas.microsoft.com/office/powerpoint/2010/main" val="5301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3679E-D67B-4305-B9AA-71407729D633}"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EB666-0EAF-45EF-AA83-F85415E94F88}"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A8A4E-E6C2-4076-BF47-3801676ECA89}"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5E44C-9016-4692-A2A0-67730D2EBB96}" type="datetime1">
              <a:rPr lang="en-US" smtClean="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04163-8318-4672-9F71-2C5353BF4637}"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7D960A4-32D4-49BA-809C-24367AA8D002}" type="datetime1">
              <a:rPr lang="en-US" smtClean="0"/>
              <a:t>5/17/2022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5F97B93-7C55-4A65-AD4D-828CC5E3B8D0}" type="datetime1">
              <a:rPr lang="en-US" smtClean="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C45BB-3F4D-4495-89D6-8E3DD7124560}"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0BED8-DC55-4D89-861C-2E467CC8C8E4}" type="datetime1">
              <a:rPr lang="en-US" smtClean="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C45BF7-A346-437A-AE11-02979824D4C5}" type="datetime1">
              <a:rPr lang="en-US" smtClean="0"/>
              <a:t>5/17/2022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C2E463C-C93F-4755-B2DC-5645FF3D8B18}" type="datetime1">
              <a:rPr lang="en-US" smtClean="0"/>
              <a:t>5/17/2022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19AAEC-7EA6-4245-B423-1446A70241EE}" type="datetime1">
              <a:rPr lang="en-US" smtClean="0"/>
              <a:t>5/17/2022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1810205078@ogrenci.karabuk.edu.t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okwi.com/projects/328974406829212243"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github.com/adafruit/Adafruit_CircuitPython_MAX7219" TargetMode="External"/><Relationship Id="rId5" Type="http://schemas.openxmlformats.org/officeDocument/2006/relationships/hyperlink" Target="https://github.com/coding-world/max7219" TargetMode="External"/><Relationship Id="rId4" Type="http://schemas.openxmlformats.org/officeDocument/2006/relationships/hyperlink" Target="https://github.com/csdexter/MAX721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microsoft.com/office/2007/relationships/hdphoto" Target="../media/hdphoto1.wdp"/><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983" y="1195293"/>
            <a:ext cx="8991600" cy="1645920"/>
          </a:xfrm>
        </p:spPr>
        <p:txBody>
          <a:bodyPr>
            <a:normAutofit/>
          </a:bodyPr>
          <a:lstStyle/>
          <a:p>
            <a:r>
              <a:rPr lang="en-US" sz="2400" dirty="0"/>
              <a:t>Simple Arcade game: SNAKE </a:t>
            </a:r>
          </a:p>
        </p:txBody>
      </p:sp>
      <p:grpSp>
        <p:nvGrpSpPr>
          <p:cNvPr id="7" name="Group 6">
            <a:extLst>
              <a:ext uri="{FF2B5EF4-FFF2-40B4-BE49-F238E27FC236}">
                <a16:creationId xmlns:a16="http://schemas.microsoft.com/office/drawing/2014/main" id="{63DB41DA-2A43-46E5-856D-6446F8D3CF5A}"/>
              </a:ext>
            </a:extLst>
          </p:cNvPr>
          <p:cNvGrpSpPr/>
          <p:nvPr/>
        </p:nvGrpSpPr>
        <p:grpSpPr>
          <a:xfrm>
            <a:off x="0" y="-4653"/>
            <a:ext cx="12191887" cy="713235"/>
            <a:chOff x="-324644" y="2222500"/>
            <a:chExt cx="22261685" cy="1302327"/>
          </a:xfrm>
        </p:grpSpPr>
        <p:sp>
          <p:nvSpPr>
            <p:cNvPr id="8" name="object 2">
              <a:extLst>
                <a:ext uri="{FF2B5EF4-FFF2-40B4-BE49-F238E27FC236}">
                  <a16:creationId xmlns:a16="http://schemas.microsoft.com/office/drawing/2014/main" id="{8412C24C-32E2-4BA0-A393-3B1BF8C7D056}"/>
                </a:ext>
              </a:extLst>
            </p:cNvPr>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nchor="ctr"/>
            <a:lstStyle/>
            <a:p>
              <a:pPr algn="ctr"/>
              <a:r>
                <a:rPr lang="en-US" sz="2000" dirty="0">
                  <a:solidFill>
                    <a:schemeClr val="bg1"/>
                  </a:solidFill>
                  <a:effectLst>
                    <a:outerShdw blurRad="50800" dist="38100" dir="5400000" algn="t" rotWithShape="0">
                      <a:prstClr val="black">
                        <a:alpha val="40000"/>
                      </a:prstClr>
                    </a:outerShdw>
                  </a:effectLst>
                </a:rPr>
                <a:t>Semester II (2021-2022)</a:t>
              </a:r>
            </a:p>
          </p:txBody>
        </p:sp>
        <p:sp>
          <p:nvSpPr>
            <p:cNvPr id="9" name="object 3">
              <a:extLst>
                <a:ext uri="{FF2B5EF4-FFF2-40B4-BE49-F238E27FC236}">
                  <a16:creationId xmlns:a16="http://schemas.microsoft.com/office/drawing/2014/main" id="{C127AD37-28B3-4570-8322-9A735E18854A}"/>
                </a:ext>
              </a:extLst>
            </p:cNvPr>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nchor="ctr"/>
            <a:lstStyle/>
            <a:p>
              <a:pPr algn="ctr"/>
              <a:r>
                <a:rPr lang="en-US" sz="2000" spc="-10" dirty="0">
                  <a:solidFill>
                    <a:schemeClr val="bg1"/>
                  </a:solidFill>
                  <a:effectLst>
                    <a:outerShdw blurRad="50800" dist="38100" dir="5400000" algn="t" rotWithShape="0">
                      <a:prstClr val="black">
                        <a:alpha val="40000"/>
                      </a:prstClr>
                    </a:outerShdw>
                  </a:effectLst>
                  <a:cs typeface="Source Sans Pro Light"/>
                </a:rPr>
                <a:t>Course Code: </a:t>
              </a:r>
              <a:r>
                <a:rPr lang="en-US" sz="2000" b="1" spc="-10" dirty="0">
                  <a:solidFill>
                    <a:schemeClr val="bg1"/>
                  </a:solidFill>
                  <a:effectLst>
                    <a:outerShdw blurRad="50800" dist="38100" dir="5400000" algn="t" rotWithShape="0">
                      <a:prstClr val="black">
                        <a:alpha val="40000"/>
                      </a:prstClr>
                    </a:outerShdw>
                  </a:effectLst>
                  <a:cs typeface="Source Sans Pro Light"/>
                </a:rPr>
                <a:t>CPE316</a:t>
              </a:r>
              <a:r>
                <a:rPr lang="en-US" sz="2000" spc="-10" dirty="0">
                  <a:solidFill>
                    <a:schemeClr val="bg1"/>
                  </a:solidFill>
                  <a:effectLst>
                    <a:outerShdw blurRad="50800" dist="38100" dir="5400000" algn="t" rotWithShape="0">
                      <a:prstClr val="black">
                        <a:alpha val="40000"/>
                      </a:prstClr>
                    </a:outerShdw>
                  </a:effectLst>
                  <a:cs typeface="Source Sans Pro Light"/>
                </a:rPr>
                <a:t> </a:t>
              </a:r>
              <a:endParaRPr lang="en-US" sz="2000" dirty="0">
                <a:solidFill>
                  <a:schemeClr val="bg1"/>
                </a:solidFill>
                <a:effectLst>
                  <a:outerShdw blurRad="50800" dist="38100" dir="5400000" algn="t" rotWithShape="0">
                    <a:prstClr val="black">
                      <a:alpha val="40000"/>
                    </a:prstClr>
                  </a:outerShdw>
                </a:effectLst>
                <a:cs typeface="Source Sans Pro Light"/>
              </a:endParaRPr>
            </a:p>
          </p:txBody>
        </p:sp>
        <p:sp>
          <p:nvSpPr>
            <p:cNvPr id="10" name="object 2">
              <a:extLst>
                <a:ext uri="{FF2B5EF4-FFF2-40B4-BE49-F238E27FC236}">
                  <a16:creationId xmlns:a16="http://schemas.microsoft.com/office/drawing/2014/main" id="{7790A5E4-3084-4589-9026-5D9BE44F280B}"/>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nchor="ctr"/>
            <a:lstStyle/>
            <a:p>
              <a:pPr algn="ctr"/>
              <a:r>
                <a:rPr lang="en-US" sz="2000" dirty="0">
                  <a:solidFill>
                    <a:schemeClr val="bg1"/>
                  </a:solidFill>
                  <a:effectLst>
                    <a:outerShdw blurRad="50800" dist="38100" dir="5400000" algn="t" rotWithShape="0">
                      <a:prstClr val="black">
                        <a:alpha val="40000"/>
                      </a:prstClr>
                    </a:outerShdw>
                  </a:effectLst>
                </a:rPr>
                <a:t>Embedded Systems Course</a:t>
              </a:r>
            </a:p>
          </p:txBody>
        </p:sp>
        <p:sp>
          <p:nvSpPr>
            <p:cNvPr id="11" name="object 2">
              <a:extLst>
                <a:ext uri="{FF2B5EF4-FFF2-40B4-BE49-F238E27FC236}">
                  <a16:creationId xmlns:a16="http://schemas.microsoft.com/office/drawing/2014/main" id="{03AA7D75-8A5A-442C-AAE2-257D7A947E22}"/>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nchor="ctr"/>
            <a:lstStyle/>
            <a:p>
              <a:pPr algn="ctr"/>
              <a:r>
                <a:rPr lang="en-US" sz="2000" dirty="0">
                  <a:solidFill>
                    <a:schemeClr val="bg1"/>
                  </a:solidFill>
                  <a:effectLst>
                    <a:outerShdw blurRad="50800" dist="38100" dir="5400000" algn="t" rotWithShape="0">
                      <a:prstClr val="black">
                        <a:alpha val="40000"/>
                      </a:prstClr>
                    </a:outerShdw>
                  </a:effectLst>
                </a:rPr>
                <a:t>Final Project Presentation</a:t>
              </a:r>
              <a:endParaRPr sz="2000" dirty="0">
                <a:solidFill>
                  <a:schemeClr val="bg1"/>
                </a:solidFill>
                <a:effectLst>
                  <a:outerShdw blurRad="50800" dist="38100" dir="5400000" algn="t" rotWithShape="0">
                    <a:prstClr val="black">
                      <a:alpha val="40000"/>
                    </a:prstClr>
                  </a:outerShdw>
                </a:effectLst>
              </a:endParaRPr>
            </a:p>
          </p:txBody>
        </p:sp>
      </p:grpSp>
      <p:pic>
        <p:nvPicPr>
          <p:cNvPr id="18" name="Picture 17">
            <a:extLst>
              <a:ext uri="{FF2B5EF4-FFF2-40B4-BE49-F238E27FC236}">
                <a16:creationId xmlns:a16="http://schemas.microsoft.com/office/drawing/2014/main" id="{F57E8E49-0674-40AA-8FBA-E6DE5AF1B412}"/>
              </a:ext>
            </a:extLst>
          </p:cNvPr>
          <p:cNvPicPr>
            <a:picLocks noChangeAspect="1"/>
          </p:cNvPicPr>
          <p:nvPr/>
        </p:nvPicPr>
        <p:blipFill>
          <a:blip r:embed="rId2"/>
          <a:stretch>
            <a:fillRect/>
          </a:stretch>
        </p:blipFill>
        <p:spPr>
          <a:xfrm>
            <a:off x="124148" y="1189296"/>
            <a:ext cx="1402269" cy="1081955"/>
          </a:xfrm>
          <a:prstGeom prst="rect">
            <a:avLst/>
          </a:prstGeom>
          <a:noFill/>
        </p:spPr>
      </p:pic>
      <p:graphicFrame>
        <p:nvGraphicFramePr>
          <p:cNvPr id="19" name="Table 19">
            <a:extLst>
              <a:ext uri="{FF2B5EF4-FFF2-40B4-BE49-F238E27FC236}">
                <a16:creationId xmlns:a16="http://schemas.microsoft.com/office/drawing/2014/main" id="{DEAA15C5-462D-4E0A-B4E0-31E564A14F32}"/>
              </a:ext>
            </a:extLst>
          </p:cNvPr>
          <p:cNvGraphicFramePr>
            <a:graphicFrameLocks noGrp="1"/>
          </p:cNvGraphicFramePr>
          <p:nvPr>
            <p:extLst>
              <p:ext uri="{D42A27DB-BD31-4B8C-83A1-F6EECF244321}">
                <p14:modId xmlns:p14="http://schemas.microsoft.com/office/powerpoint/2010/main" val="3356167122"/>
              </p:ext>
            </p:extLst>
          </p:nvPr>
        </p:nvGraphicFramePr>
        <p:xfrm>
          <a:off x="2028853" y="3327924"/>
          <a:ext cx="8128000" cy="2931160"/>
        </p:xfrm>
        <a:graphic>
          <a:graphicData uri="http://schemas.openxmlformats.org/drawingml/2006/table">
            <a:tbl>
              <a:tblPr firstRow="1" bandRow="1">
                <a:tableStyleId>{0E3FDE45-AF77-4B5C-9715-49D594BDF05E}</a:tableStyleId>
              </a:tblPr>
              <a:tblGrid>
                <a:gridCol w="4064000">
                  <a:extLst>
                    <a:ext uri="{9D8B030D-6E8A-4147-A177-3AD203B41FA5}">
                      <a16:colId xmlns:a16="http://schemas.microsoft.com/office/drawing/2014/main" val="1975363915"/>
                    </a:ext>
                  </a:extLst>
                </a:gridCol>
                <a:gridCol w="4064000">
                  <a:extLst>
                    <a:ext uri="{9D8B030D-6E8A-4147-A177-3AD203B41FA5}">
                      <a16:colId xmlns:a16="http://schemas.microsoft.com/office/drawing/2014/main" val="2748064519"/>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Team STRAWBERRIES members:</a:t>
                      </a:r>
                    </a:p>
                  </a:txBody>
                  <a:tcPr/>
                </a:tc>
                <a:tc hMerge="1">
                  <a:txBody>
                    <a:bodyPr/>
                    <a:lstStyle/>
                    <a:p>
                      <a:endParaRPr lang="en-CA" dirty="0"/>
                    </a:p>
                  </a:txBody>
                  <a:tcPr/>
                </a:tc>
                <a:extLst>
                  <a:ext uri="{0D108BD9-81ED-4DB2-BD59-A6C34878D82A}">
                    <a16:rowId xmlns:a16="http://schemas.microsoft.com/office/drawing/2014/main" val="2890020451"/>
                  </a:ext>
                </a:extLst>
              </a:tr>
              <a:tr h="370840">
                <a:tc>
                  <a:txBody>
                    <a:bodyPr/>
                    <a:lstStyle/>
                    <a:p>
                      <a:pPr marL="342900" indent="-342900" algn="just">
                        <a:buFont typeface="Wingdings" panose="05000000000000000000" pitchFamily="2" charset="2"/>
                        <a:buChar char="§"/>
                      </a:pPr>
                      <a:r>
                        <a:rPr lang="en-US" dirty="0"/>
                        <a:t>Enes </a:t>
                      </a:r>
                      <a:r>
                        <a:rPr lang="en-US" dirty="0" err="1"/>
                        <a:t>Yurdatapan</a:t>
                      </a:r>
                      <a:r>
                        <a:rPr lang="en-US" dirty="0"/>
                        <a:t>, 1810205079 *</a:t>
                      </a:r>
                    </a:p>
                    <a:p>
                      <a:r>
                        <a:rPr lang="en-CA" dirty="0"/>
                        <a:t>1810205079@ogrenci.karabuk.edu.tr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dirty="0" err="1"/>
                        <a:t>Kamoliddin</a:t>
                      </a:r>
                      <a:r>
                        <a:rPr lang="tr-TR" dirty="0"/>
                        <a:t> </a:t>
                      </a:r>
                      <a:r>
                        <a:rPr lang="tr-TR" dirty="0" err="1"/>
                        <a:t>Fatkhiddinov</a:t>
                      </a:r>
                      <a:r>
                        <a:rPr lang="en-US" dirty="0"/>
                        <a:t>, 1910205506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1910205506</a:t>
                      </a:r>
                      <a:r>
                        <a:rPr lang="en-CA" dirty="0"/>
                        <a:t>@ogrenci.karabuk.edu.tr</a:t>
                      </a:r>
                    </a:p>
                  </a:txBody>
                  <a:tcPr/>
                </a:tc>
                <a:extLst>
                  <a:ext uri="{0D108BD9-81ED-4DB2-BD59-A6C34878D82A}">
                    <a16:rowId xmlns:a16="http://schemas.microsoft.com/office/drawing/2014/main" val="1183411061"/>
                  </a:ext>
                </a:extLst>
              </a:tr>
              <a:tr h="370840">
                <a:tc>
                  <a:txBody>
                    <a:bodyPr/>
                    <a:lstStyle/>
                    <a:p>
                      <a:pPr marL="342900" indent="-342900" algn="just">
                        <a:buFont typeface="Wingdings" panose="05000000000000000000" pitchFamily="2" charset="2"/>
                        <a:buChar char="§"/>
                      </a:pPr>
                      <a:r>
                        <a:rPr lang="en-US" dirty="0"/>
                        <a:t>Ali </a:t>
                      </a:r>
                      <a:r>
                        <a:rPr lang="en-US" dirty="0" err="1"/>
                        <a:t>Eren</a:t>
                      </a:r>
                      <a:r>
                        <a:rPr lang="en-US" dirty="0"/>
                        <a:t> Erg</a:t>
                      </a:r>
                      <a:r>
                        <a:rPr lang="tr-TR" dirty="0"/>
                        <a:t>ün</a:t>
                      </a:r>
                      <a:r>
                        <a:rPr lang="en-US" dirty="0"/>
                        <a:t>, 1810205041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1810205041</a:t>
                      </a:r>
                      <a:r>
                        <a:rPr lang="en-CA" dirty="0"/>
                        <a:t>@ogrenci.karabuk.edu.tr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dirty="0" err="1"/>
                        <a:t>Ahm</a:t>
                      </a:r>
                      <a:r>
                        <a:rPr lang="en-US" dirty="0"/>
                        <a:t>at</a:t>
                      </a:r>
                      <a:r>
                        <a:rPr lang="tr-TR" dirty="0"/>
                        <a:t> </a:t>
                      </a:r>
                      <a:r>
                        <a:rPr lang="en-US" dirty="0" err="1"/>
                        <a:t>Soumaine</a:t>
                      </a:r>
                      <a:r>
                        <a:rPr lang="en-US" dirty="0"/>
                        <a:t>, 1810205023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1810205023</a:t>
                      </a:r>
                      <a:r>
                        <a:rPr lang="en-CA" dirty="0"/>
                        <a:t>@ogrenci.karabuk.edu.tr</a:t>
                      </a:r>
                    </a:p>
                  </a:txBody>
                  <a:tcPr/>
                </a:tc>
                <a:extLst>
                  <a:ext uri="{0D108BD9-81ED-4DB2-BD59-A6C34878D82A}">
                    <a16:rowId xmlns:a16="http://schemas.microsoft.com/office/drawing/2014/main" val="2277144656"/>
                  </a:ext>
                </a:extLst>
              </a:tr>
              <a:tr h="370840">
                <a:tc>
                  <a:txBody>
                    <a:bodyPr/>
                    <a:lstStyle/>
                    <a:p>
                      <a:pPr marL="342900" indent="-342900" algn="just">
                        <a:buFont typeface="Wingdings" panose="05000000000000000000" pitchFamily="2" charset="2"/>
                        <a:buChar char="§"/>
                      </a:pPr>
                      <a:r>
                        <a:rPr lang="tr-TR" dirty="0"/>
                        <a:t>Ali Ramazan Taşdelen</a:t>
                      </a:r>
                      <a:r>
                        <a:rPr lang="en-US" dirty="0"/>
                        <a:t>, 1910205003	</a:t>
                      </a:r>
                    </a:p>
                    <a:p>
                      <a:pPr marL="0" indent="0" algn="just">
                        <a:buFont typeface="Wingdings" panose="05000000000000000000" pitchFamily="2" charset="2"/>
                        <a:buNone/>
                      </a:pPr>
                      <a:r>
                        <a:rPr lang="en-US" dirty="0"/>
                        <a:t>alitasdelen@ogrenci.karabuk.edu.tr</a:t>
                      </a:r>
                      <a:endParaRPr lang="en-CA"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dirty="0" err="1"/>
                        <a:t>Sevgican</a:t>
                      </a:r>
                      <a:r>
                        <a:rPr lang="tr-TR" dirty="0"/>
                        <a:t> Kılıç</a:t>
                      </a:r>
                      <a:r>
                        <a:rPr lang="en-US" dirty="0"/>
                        <a:t>, 1810205078</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1810205078@ogrenci.karabuk.edu.tr</a:t>
                      </a:r>
                      <a:endParaRPr lang="en-CA" dirty="0"/>
                    </a:p>
                  </a:txBody>
                  <a:tcPr/>
                </a:tc>
                <a:extLst>
                  <a:ext uri="{0D108BD9-81ED-4DB2-BD59-A6C34878D82A}">
                    <a16:rowId xmlns:a16="http://schemas.microsoft.com/office/drawing/2014/main" val="48104841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dirty="0" err="1"/>
                        <a:t>Batıkan</a:t>
                      </a:r>
                      <a:r>
                        <a:rPr lang="tr-TR" dirty="0"/>
                        <a:t> </a:t>
                      </a:r>
                      <a:r>
                        <a:rPr lang="tr-TR" dirty="0" err="1"/>
                        <a:t>Cımbı</a:t>
                      </a:r>
                      <a:r>
                        <a:rPr lang="en-US" dirty="0"/>
                        <a:t>t, 1810205043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1810205043</a:t>
                      </a:r>
                      <a:r>
                        <a:rPr lang="en-CA" dirty="0"/>
                        <a:t>@ogrenci.karabuk.edu.tr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dirty="0"/>
                        <a:t>Oğuzhan Portakal</a:t>
                      </a:r>
                      <a:r>
                        <a:rPr lang="en-US" dirty="0"/>
                        <a:t>, 1810205048</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1810205048@ogrenci.karabuk.edu.tr</a:t>
                      </a:r>
                    </a:p>
                  </a:txBody>
                  <a:tcPr/>
                </a:tc>
                <a:extLst>
                  <a:ext uri="{0D108BD9-81ED-4DB2-BD59-A6C34878D82A}">
                    <a16:rowId xmlns:a16="http://schemas.microsoft.com/office/drawing/2014/main" val="2009072179"/>
                  </a:ext>
                </a:extLst>
              </a:tr>
            </a:tbl>
          </a:graphicData>
        </a:graphic>
      </p:graphicFrame>
      <p:sp>
        <p:nvSpPr>
          <p:cNvPr id="21" name="Subtitle 20">
            <a:extLst>
              <a:ext uri="{FF2B5EF4-FFF2-40B4-BE49-F238E27FC236}">
                <a16:creationId xmlns:a16="http://schemas.microsoft.com/office/drawing/2014/main" id="{168FBEB2-0063-41A9-89FE-C2063F7E790E}"/>
              </a:ext>
            </a:extLst>
          </p:cNvPr>
          <p:cNvSpPr>
            <a:spLocks noGrp="1"/>
          </p:cNvSpPr>
          <p:nvPr>
            <p:ph type="subTitle" idx="1"/>
          </p:nvPr>
        </p:nvSpPr>
        <p:spPr>
          <a:xfrm>
            <a:off x="1673984" y="2888497"/>
            <a:ext cx="8991600" cy="439427"/>
          </a:xfrm>
        </p:spPr>
        <p:txBody>
          <a:bodyPr>
            <a:normAutofit/>
          </a:bodyPr>
          <a:lstStyle/>
          <a:p>
            <a:r>
              <a:rPr lang="en-US" sz="2000" dirty="0">
                <a:solidFill>
                  <a:schemeClr val="tx1">
                    <a:lumMod val="75000"/>
                    <a:lumOff val="25000"/>
                  </a:schemeClr>
                </a:solidFill>
              </a:rPr>
              <a:t>Supervisors:   Dr. Iman </a:t>
            </a:r>
            <a:r>
              <a:rPr lang="en-US" sz="2000" dirty="0" err="1">
                <a:solidFill>
                  <a:schemeClr val="tx1">
                    <a:lumMod val="75000"/>
                    <a:lumOff val="25000"/>
                  </a:schemeClr>
                </a:solidFill>
              </a:rPr>
              <a:t>Elawady</a:t>
            </a:r>
            <a:r>
              <a:rPr lang="en-US" dirty="0"/>
              <a:t> ; </a:t>
            </a:r>
            <a:r>
              <a:rPr lang="en-US" sz="2000" dirty="0">
                <a:solidFill>
                  <a:schemeClr val="tx1">
                    <a:lumMod val="75000"/>
                    <a:lumOff val="25000"/>
                  </a:schemeClr>
                </a:solidFill>
              </a:rPr>
              <a:t>ENG. Michael </a:t>
            </a:r>
            <a:r>
              <a:rPr lang="en-US" sz="2000" dirty="0" err="1">
                <a:solidFill>
                  <a:schemeClr val="tx1">
                    <a:lumMod val="75000"/>
                    <a:lumOff val="25000"/>
                  </a:schemeClr>
                </a:solidFill>
              </a:rPr>
              <a:t>B.Khani</a:t>
            </a:r>
            <a:endParaRPr lang="en-US" sz="2000" dirty="0">
              <a:solidFill>
                <a:schemeClr val="tx1">
                  <a:lumMod val="75000"/>
                  <a:lumOff val="25000"/>
                </a:schemeClr>
              </a:solidFill>
            </a:endParaRPr>
          </a:p>
        </p:txBody>
      </p:sp>
      <p:sp>
        <p:nvSpPr>
          <p:cNvPr id="23" name="TextBox 22">
            <a:extLst>
              <a:ext uri="{FF2B5EF4-FFF2-40B4-BE49-F238E27FC236}">
                <a16:creationId xmlns:a16="http://schemas.microsoft.com/office/drawing/2014/main" id="{60E810D3-AC6C-4FBD-B3F7-FED6FD5DDA44}"/>
              </a:ext>
            </a:extLst>
          </p:cNvPr>
          <p:cNvSpPr txBox="1"/>
          <p:nvPr/>
        </p:nvSpPr>
        <p:spPr>
          <a:xfrm>
            <a:off x="825282" y="6399014"/>
            <a:ext cx="6098458" cy="369332"/>
          </a:xfrm>
          <a:prstGeom prst="rect">
            <a:avLst/>
          </a:prstGeom>
          <a:noFill/>
        </p:spPr>
        <p:txBody>
          <a:bodyPr wrap="square">
            <a:spAutoFit/>
          </a:bodyPr>
          <a:lstStyle/>
          <a:p>
            <a:r>
              <a:rPr lang="en-CA" dirty="0"/>
              <a:t>* Team leader and correspondent member</a:t>
            </a:r>
          </a:p>
        </p:txBody>
      </p:sp>
      <p:sp>
        <p:nvSpPr>
          <p:cNvPr id="24" name="Slide Number Placeholder 23">
            <a:extLst>
              <a:ext uri="{FF2B5EF4-FFF2-40B4-BE49-F238E27FC236}">
                <a16:creationId xmlns:a16="http://schemas.microsoft.com/office/drawing/2014/main" id="{275F8476-9EC7-4CA6-B317-F33E7341CD12}"/>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44262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5473700" y="818599"/>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Project Design</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1028" name="Picture 4">
            <a:extLst>
              <a:ext uri="{FF2B5EF4-FFF2-40B4-BE49-F238E27FC236}">
                <a16:creationId xmlns:a16="http://schemas.microsoft.com/office/drawing/2014/main" id="{9D9AAB2B-E753-BF7D-51CD-B6749B737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191" y="2467465"/>
            <a:ext cx="3459441" cy="2594581"/>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extLst>
              <a:ext uri="{FF2B5EF4-FFF2-40B4-BE49-F238E27FC236}">
                <a16:creationId xmlns:a16="http://schemas.microsoft.com/office/drawing/2014/main" id="{2E71EFE0-E204-CE3B-8508-9E89563BAB47}"/>
              </a:ext>
            </a:extLst>
          </p:cNvPr>
          <p:cNvPicPr>
            <a:picLocks noChangeAspect="1"/>
          </p:cNvPicPr>
          <p:nvPr/>
        </p:nvPicPr>
        <p:blipFill>
          <a:blip r:embed="rId4"/>
          <a:stretch>
            <a:fillRect/>
          </a:stretch>
        </p:blipFill>
        <p:spPr>
          <a:xfrm>
            <a:off x="7724016" y="2288787"/>
            <a:ext cx="1877997" cy="2280425"/>
          </a:xfrm>
          <a:prstGeom prst="rect">
            <a:avLst/>
          </a:prstGeom>
        </p:spPr>
      </p:pic>
      <p:sp>
        <p:nvSpPr>
          <p:cNvPr id="12" name="Metin kutusu 11">
            <a:extLst>
              <a:ext uri="{FF2B5EF4-FFF2-40B4-BE49-F238E27FC236}">
                <a16:creationId xmlns:a16="http://schemas.microsoft.com/office/drawing/2014/main" id="{B7DEE904-357C-915A-0AF6-30AF590CFAE8}"/>
              </a:ext>
            </a:extLst>
          </p:cNvPr>
          <p:cNvSpPr txBox="1"/>
          <p:nvPr/>
        </p:nvSpPr>
        <p:spPr>
          <a:xfrm>
            <a:off x="1639256" y="5143188"/>
            <a:ext cx="2501310" cy="459036"/>
          </a:xfrm>
          <a:prstGeom prst="rect">
            <a:avLst/>
          </a:prstGeom>
          <a:noFill/>
        </p:spPr>
        <p:txBody>
          <a:bodyPr wrap="square">
            <a:spAutoFit/>
          </a:bodyPr>
          <a:lstStyle/>
          <a:p>
            <a:pPr lvl="1">
              <a:lnSpc>
                <a:spcPct val="150000"/>
              </a:lnSpc>
            </a:pPr>
            <a:r>
              <a:rPr lang="en-CA" dirty="0"/>
              <a:t>Analog Joystick</a:t>
            </a:r>
            <a:endParaRPr lang="en-CA" sz="1800" dirty="0"/>
          </a:p>
        </p:txBody>
      </p:sp>
      <p:sp>
        <p:nvSpPr>
          <p:cNvPr id="13" name="Metin kutusu 12">
            <a:extLst>
              <a:ext uri="{FF2B5EF4-FFF2-40B4-BE49-F238E27FC236}">
                <a16:creationId xmlns:a16="http://schemas.microsoft.com/office/drawing/2014/main" id="{B8F76F51-BE8A-6252-69A8-8CF990E16A1F}"/>
              </a:ext>
            </a:extLst>
          </p:cNvPr>
          <p:cNvSpPr txBox="1"/>
          <p:nvPr/>
        </p:nvSpPr>
        <p:spPr>
          <a:xfrm>
            <a:off x="6400054" y="4624778"/>
            <a:ext cx="4525919" cy="874535"/>
          </a:xfrm>
          <a:prstGeom prst="rect">
            <a:avLst/>
          </a:prstGeom>
          <a:noFill/>
        </p:spPr>
        <p:txBody>
          <a:bodyPr wrap="square">
            <a:spAutoFit/>
          </a:bodyPr>
          <a:lstStyle/>
          <a:p>
            <a:pPr lvl="1" algn="ctr">
              <a:lnSpc>
                <a:spcPct val="150000"/>
              </a:lnSpc>
            </a:pPr>
            <a:r>
              <a:rPr lang="en-CA" sz="1800" dirty="0"/>
              <a:t>To control the game used Analog Joystick as input hardware</a:t>
            </a:r>
          </a:p>
        </p:txBody>
      </p:sp>
    </p:spTree>
    <p:extLst>
      <p:ext uri="{BB962C8B-B14F-4D97-AF65-F5344CB8AC3E}">
        <p14:creationId xmlns:p14="http://schemas.microsoft.com/office/powerpoint/2010/main" val="86235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5473700" y="818599"/>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Project Design</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1026" name="Picture 2">
            <a:extLst>
              <a:ext uri="{FF2B5EF4-FFF2-40B4-BE49-F238E27FC236}">
                <a16:creationId xmlns:a16="http://schemas.microsoft.com/office/drawing/2014/main" id="{EC0C3F60-6D3C-DE98-3895-C02EE5EA2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55" y="2387848"/>
            <a:ext cx="3569510" cy="2677133"/>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a:extLst>
              <a:ext uri="{FF2B5EF4-FFF2-40B4-BE49-F238E27FC236}">
                <a16:creationId xmlns:a16="http://schemas.microsoft.com/office/drawing/2014/main" id="{297438AA-5553-8556-DDB8-B7130C58801E}"/>
              </a:ext>
            </a:extLst>
          </p:cNvPr>
          <p:cNvPicPr>
            <a:picLocks noChangeAspect="1"/>
          </p:cNvPicPr>
          <p:nvPr/>
        </p:nvPicPr>
        <p:blipFill>
          <a:blip r:embed="rId4"/>
          <a:stretch>
            <a:fillRect/>
          </a:stretch>
        </p:blipFill>
        <p:spPr>
          <a:xfrm>
            <a:off x="7165468" y="1866505"/>
            <a:ext cx="3593454" cy="3719817"/>
          </a:xfrm>
          <a:prstGeom prst="rect">
            <a:avLst/>
          </a:prstGeom>
        </p:spPr>
      </p:pic>
      <p:sp>
        <p:nvSpPr>
          <p:cNvPr id="13" name="Metin kutusu 12">
            <a:extLst>
              <a:ext uri="{FF2B5EF4-FFF2-40B4-BE49-F238E27FC236}">
                <a16:creationId xmlns:a16="http://schemas.microsoft.com/office/drawing/2014/main" id="{566CB1FB-E769-06AC-5811-47B29BF07D0C}"/>
              </a:ext>
            </a:extLst>
          </p:cNvPr>
          <p:cNvSpPr txBox="1"/>
          <p:nvPr/>
        </p:nvSpPr>
        <p:spPr>
          <a:xfrm>
            <a:off x="854632" y="5064981"/>
            <a:ext cx="6094428" cy="459036"/>
          </a:xfrm>
          <a:prstGeom prst="rect">
            <a:avLst/>
          </a:prstGeom>
          <a:noFill/>
        </p:spPr>
        <p:txBody>
          <a:bodyPr wrap="square">
            <a:spAutoFit/>
          </a:bodyPr>
          <a:lstStyle/>
          <a:p>
            <a:pPr lvl="1">
              <a:lnSpc>
                <a:spcPct val="150000"/>
              </a:lnSpc>
            </a:pPr>
            <a:r>
              <a:rPr lang="en-CA" dirty="0"/>
              <a:t>8x8 LED Dot Matrix (MAX7219)</a:t>
            </a:r>
            <a:endParaRPr lang="en-CA" sz="1800" dirty="0"/>
          </a:p>
        </p:txBody>
      </p:sp>
      <p:sp>
        <p:nvSpPr>
          <p:cNvPr id="14" name="Metin kutusu 13">
            <a:extLst>
              <a:ext uri="{FF2B5EF4-FFF2-40B4-BE49-F238E27FC236}">
                <a16:creationId xmlns:a16="http://schemas.microsoft.com/office/drawing/2014/main" id="{977E399D-F5A3-D199-1AFE-532F1C93F74F}"/>
              </a:ext>
            </a:extLst>
          </p:cNvPr>
          <p:cNvSpPr txBox="1"/>
          <p:nvPr/>
        </p:nvSpPr>
        <p:spPr>
          <a:xfrm>
            <a:off x="5663873" y="5586322"/>
            <a:ext cx="6094428" cy="874535"/>
          </a:xfrm>
          <a:prstGeom prst="rect">
            <a:avLst/>
          </a:prstGeom>
          <a:noFill/>
        </p:spPr>
        <p:txBody>
          <a:bodyPr wrap="square">
            <a:spAutoFit/>
          </a:bodyPr>
          <a:lstStyle/>
          <a:p>
            <a:pPr lvl="1" algn="ctr">
              <a:lnSpc>
                <a:spcPct val="150000"/>
              </a:lnSpc>
            </a:pPr>
            <a:r>
              <a:rPr lang="en-CA" sz="1800" dirty="0"/>
              <a:t>To display </a:t>
            </a:r>
            <a:r>
              <a:rPr lang="en-CA" dirty="0"/>
              <a:t>the</a:t>
            </a:r>
            <a:r>
              <a:rPr lang="en-CA" sz="1800" dirty="0"/>
              <a:t> game used 20 of 8x8 matrices connected to each </a:t>
            </a:r>
            <a:r>
              <a:rPr lang="en-CA" dirty="0"/>
              <a:t>o</a:t>
            </a:r>
            <a:r>
              <a:rPr lang="en-CA" sz="1800" dirty="0"/>
              <a:t>ther as output hardware</a:t>
            </a:r>
          </a:p>
        </p:txBody>
      </p:sp>
    </p:spTree>
    <p:extLst>
      <p:ext uri="{BB962C8B-B14F-4D97-AF65-F5344CB8AC3E}">
        <p14:creationId xmlns:p14="http://schemas.microsoft.com/office/powerpoint/2010/main" val="417743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5473700" y="818599"/>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Project Design</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1030" name="Picture 6">
            <a:extLst>
              <a:ext uri="{FF2B5EF4-FFF2-40B4-BE49-F238E27FC236}">
                <a16:creationId xmlns:a16="http://schemas.microsoft.com/office/drawing/2014/main" id="{67FBB145-0009-4363-99AA-A970E7A3C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19" y="1194720"/>
            <a:ext cx="4687365" cy="4687365"/>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3C17B3E3-D64D-5A86-55FF-2775D50E4108}"/>
              </a:ext>
            </a:extLst>
          </p:cNvPr>
          <p:cNvPicPr>
            <a:picLocks noChangeAspect="1"/>
          </p:cNvPicPr>
          <p:nvPr/>
        </p:nvPicPr>
        <p:blipFill>
          <a:blip r:embed="rId4"/>
          <a:stretch>
            <a:fillRect/>
          </a:stretch>
        </p:blipFill>
        <p:spPr>
          <a:xfrm>
            <a:off x="7895488" y="2007319"/>
            <a:ext cx="2265577" cy="3254975"/>
          </a:xfrm>
          <a:prstGeom prst="rect">
            <a:avLst/>
          </a:prstGeom>
        </p:spPr>
      </p:pic>
      <p:sp>
        <p:nvSpPr>
          <p:cNvPr id="11" name="Metin kutusu 10">
            <a:extLst>
              <a:ext uri="{FF2B5EF4-FFF2-40B4-BE49-F238E27FC236}">
                <a16:creationId xmlns:a16="http://schemas.microsoft.com/office/drawing/2014/main" id="{A4E18A46-BB53-504C-D767-CCBDA4C9A6CD}"/>
              </a:ext>
            </a:extLst>
          </p:cNvPr>
          <p:cNvSpPr txBox="1"/>
          <p:nvPr/>
        </p:nvSpPr>
        <p:spPr>
          <a:xfrm>
            <a:off x="1717768" y="5372706"/>
            <a:ext cx="1459066" cy="459036"/>
          </a:xfrm>
          <a:prstGeom prst="rect">
            <a:avLst/>
          </a:prstGeom>
          <a:noFill/>
        </p:spPr>
        <p:txBody>
          <a:bodyPr wrap="square">
            <a:spAutoFit/>
          </a:bodyPr>
          <a:lstStyle/>
          <a:p>
            <a:pPr lvl="1">
              <a:lnSpc>
                <a:spcPct val="150000"/>
              </a:lnSpc>
            </a:pPr>
            <a:r>
              <a:rPr lang="en-CA" sz="1800" dirty="0"/>
              <a:t>ESP32</a:t>
            </a:r>
          </a:p>
        </p:txBody>
      </p:sp>
      <p:sp>
        <p:nvSpPr>
          <p:cNvPr id="12" name="Metin kutusu 11">
            <a:extLst>
              <a:ext uri="{FF2B5EF4-FFF2-40B4-BE49-F238E27FC236}">
                <a16:creationId xmlns:a16="http://schemas.microsoft.com/office/drawing/2014/main" id="{10BF66B7-A5E0-D2FD-CF5A-89528C1BD7CB}"/>
              </a:ext>
            </a:extLst>
          </p:cNvPr>
          <p:cNvSpPr txBox="1"/>
          <p:nvPr/>
        </p:nvSpPr>
        <p:spPr>
          <a:xfrm>
            <a:off x="6156756" y="5306730"/>
            <a:ext cx="4967926" cy="874535"/>
          </a:xfrm>
          <a:prstGeom prst="rect">
            <a:avLst/>
          </a:prstGeom>
          <a:noFill/>
        </p:spPr>
        <p:txBody>
          <a:bodyPr wrap="square">
            <a:spAutoFit/>
          </a:bodyPr>
          <a:lstStyle/>
          <a:p>
            <a:pPr lvl="1" algn="ctr">
              <a:lnSpc>
                <a:spcPct val="150000"/>
              </a:lnSpc>
            </a:pPr>
            <a:r>
              <a:rPr lang="en-CA" dirty="0"/>
              <a:t>To control the game used ESP32 which connected input and output hardware</a:t>
            </a:r>
            <a:endParaRPr lang="en-CA" sz="1800" dirty="0"/>
          </a:p>
        </p:txBody>
      </p:sp>
      <p:pic>
        <p:nvPicPr>
          <p:cNvPr id="3074" name="Picture 2" descr="Wokwi Distributor | Mouser Europe">
            <a:extLst>
              <a:ext uri="{FF2B5EF4-FFF2-40B4-BE49-F238E27FC236}">
                <a16:creationId xmlns:a16="http://schemas.microsoft.com/office/drawing/2014/main" id="{4A8C9490-CD7C-6B8C-55BE-ADE36701F5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7239" y="4005671"/>
            <a:ext cx="4210538" cy="189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23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a:t>
            </a:r>
          </a:p>
        </p:txBody>
      </p:sp>
      <p:sp>
        <p:nvSpPr>
          <p:cNvPr id="6" name="Text Placeholder 5">
            <a:extLst>
              <a:ext uri="{FF2B5EF4-FFF2-40B4-BE49-F238E27FC236}">
                <a16:creationId xmlns:a16="http://schemas.microsoft.com/office/drawing/2014/main" id="{FC45FA87-CC84-4075-A257-0D70EB1247E3}"/>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CAB292A-CA68-44BD-B216-569860E12226}"/>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5964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5473700" y="818599"/>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SOFTWARE</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10" name="Content Placeholder 2">
            <a:extLst>
              <a:ext uri="{FF2B5EF4-FFF2-40B4-BE49-F238E27FC236}">
                <a16:creationId xmlns:a16="http://schemas.microsoft.com/office/drawing/2014/main" id="{FFD67E14-69B1-E126-A390-8E9147650965}"/>
              </a:ext>
            </a:extLst>
          </p:cNvPr>
          <p:cNvSpPr>
            <a:spLocks noGrp="1"/>
          </p:cNvSpPr>
          <p:nvPr>
            <p:ph idx="1"/>
          </p:nvPr>
        </p:nvSpPr>
        <p:spPr>
          <a:xfrm>
            <a:off x="491319" y="1764588"/>
            <a:ext cx="4720163" cy="4554325"/>
          </a:xfrm>
        </p:spPr>
        <p:txBody>
          <a:bodyPr>
            <a:noAutofit/>
          </a:bodyPr>
          <a:lstStyle/>
          <a:p>
            <a:r>
              <a:rPr lang="en-US" sz="2400" b="1" dirty="0"/>
              <a:t>MAX7219 DRIVER</a:t>
            </a:r>
          </a:p>
          <a:p>
            <a:pPr lvl="1"/>
            <a:r>
              <a:rPr lang="en-US" sz="2200" dirty="0"/>
              <a:t>To drive and use a custom display we found opensource driver MAX7219. But unfortunately, driver didn’t work properly (e.g. driver displaying pixels upside down). </a:t>
            </a:r>
          </a:p>
          <a:p>
            <a:pPr lvl="1"/>
            <a:r>
              <a:rPr lang="en-US" sz="2200" dirty="0"/>
              <a:t>We changed some functions inside the library to make it suitable for our project.</a:t>
            </a:r>
          </a:p>
        </p:txBody>
      </p:sp>
      <p:pic>
        <p:nvPicPr>
          <p:cNvPr id="15" name="Resim 14">
            <a:extLst>
              <a:ext uri="{FF2B5EF4-FFF2-40B4-BE49-F238E27FC236}">
                <a16:creationId xmlns:a16="http://schemas.microsoft.com/office/drawing/2014/main" id="{26BCA856-F985-D0FF-DFAD-BF34897A73EA}"/>
              </a:ext>
            </a:extLst>
          </p:cNvPr>
          <p:cNvPicPr>
            <a:picLocks noChangeAspect="1"/>
          </p:cNvPicPr>
          <p:nvPr/>
        </p:nvPicPr>
        <p:blipFill>
          <a:blip r:embed="rId3"/>
          <a:stretch>
            <a:fillRect/>
          </a:stretch>
        </p:blipFill>
        <p:spPr>
          <a:xfrm>
            <a:off x="5342591" y="3412495"/>
            <a:ext cx="5685810" cy="3171185"/>
          </a:xfrm>
          <a:prstGeom prst="rect">
            <a:avLst/>
          </a:prstGeom>
        </p:spPr>
      </p:pic>
      <p:pic>
        <p:nvPicPr>
          <p:cNvPr id="20" name="Resim 19">
            <a:extLst>
              <a:ext uri="{FF2B5EF4-FFF2-40B4-BE49-F238E27FC236}">
                <a16:creationId xmlns:a16="http://schemas.microsoft.com/office/drawing/2014/main" id="{BAA0382B-2793-95E6-3809-9F2AA41A4440}"/>
              </a:ext>
            </a:extLst>
          </p:cNvPr>
          <p:cNvPicPr>
            <a:picLocks noChangeAspect="1"/>
          </p:cNvPicPr>
          <p:nvPr/>
        </p:nvPicPr>
        <p:blipFill rotWithShape="1">
          <a:blip r:embed="rId4"/>
          <a:srcRect t="3043"/>
          <a:stretch/>
        </p:blipFill>
        <p:spPr>
          <a:xfrm>
            <a:off x="5342591" y="1659118"/>
            <a:ext cx="3674745" cy="1689392"/>
          </a:xfrm>
          <a:prstGeom prst="rect">
            <a:avLst/>
          </a:prstGeom>
        </p:spPr>
      </p:pic>
    </p:spTree>
    <p:extLst>
      <p:ext uri="{BB962C8B-B14F-4D97-AF65-F5344CB8AC3E}">
        <p14:creationId xmlns:p14="http://schemas.microsoft.com/office/powerpoint/2010/main" val="164482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5473700" y="818599"/>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SOFTWARE</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10" name="Content Placeholder 2">
            <a:extLst>
              <a:ext uri="{FF2B5EF4-FFF2-40B4-BE49-F238E27FC236}">
                <a16:creationId xmlns:a16="http://schemas.microsoft.com/office/drawing/2014/main" id="{FFD67E14-69B1-E126-A390-8E9147650965}"/>
              </a:ext>
            </a:extLst>
          </p:cNvPr>
          <p:cNvSpPr>
            <a:spLocks noGrp="1"/>
          </p:cNvSpPr>
          <p:nvPr>
            <p:ph idx="1"/>
          </p:nvPr>
        </p:nvSpPr>
        <p:spPr>
          <a:xfrm>
            <a:off x="491319" y="1764588"/>
            <a:ext cx="5604681" cy="4554325"/>
          </a:xfrm>
        </p:spPr>
        <p:txBody>
          <a:bodyPr>
            <a:noAutofit/>
          </a:bodyPr>
          <a:lstStyle/>
          <a:p>
            <a:r>
              <a:rPr lang="en-US" sz="2400" b="1" dirty="0"/>
              <a:t>GAME ENGINE</a:t>
            </a:r>
            <a:endParaRPr lang="en-US" sz="2200" b="1" dirty="0"/>
          </a:p>
          <a:p>
            <a:pPr lvl="1"/>
            <a:r>
              <a:rPr lang="en-US" sz="2200" dirty="0"/>
              <a:t>We wrote code for Game Engine from scratch.</a:t>
            </a:r>
          </a:p>
          <a:p>
            <a:pPr lvl="1"/>
            <a:r>
              <a:rPr lang="en-US" sz="2200" dirty="0"/>
              <a:t>Tried to improve code maintenance.</a:t>
            </a:r>
          </a:p>
          <a:p>
            <a:pPr lvl="1"/>
            <a:r>
              <a:rPr lang="en-US" sz="2200" dirty="0"/>
              <a:t>Bunch of functions like Random Food and Obstacle Manager, Display and Mode Functions used together in a single Game Engine.</a:t>
            </a:r>
          </a:p>
          <a:p>
            <a:pPr lvl="1"/>
            <a:endParaRPr lang="en-US" sz="2200" dirty="0"/>
          </a:p>
        </p:txBody>
      </p:sp>
      <p:pic>
        <p:nvPicPr>
          <p:cNvPr id="4" name="Resim 3">
            <a:extLst>
              <a:ext uri="{FF2B5EF4-FFF2-40B4-BE49-F238E27FC236}">
                <a16:creationId xmlns:a16="http://schemas.microsoft.com/office/drawing/2014/main" id="{5AE315E6-7AF0-C50D-A330-1DE2C7B96366}"/>
              </a:ext>
            </a:extLst>
          </p:cNvPr>
          <p:cNvPicPr>
            <a:picLocks noChangeAspect="1"/>
          </p:cNvPicPr>
          <p:nvPr/>
        </p:nvPicPr>
        <p:blipFill>
          <a:blip r:embed="rId3"/>
          <a:stretch>
            <a:fillRect/>
          </a:stretch>
        </p:blipFill>
        <p:spPr>
          <a:xfrm>
            <a:off x="6782878" y="1659951"/>
            <a:ext cx="4843013" cy="4923729"/>
          </a:xfrm>
          <a:prstGeom prst="rect">
            <a:avLst/>
          </a:prstGeom>
        </p:spPr>
      </p:pic>
    </p:spTree>
    <p:extLst>
      <p:ext uri="{BB962C8B-B14F-4D97-AF65-F5344CB8AC3E}">
        <p14:creationId xmlns:p14="http://schemas.microsoft.com/office/powerpoint/2010/main" val="1254809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1549F-6C6D-4B90-B36E-3CD12F4D8022}"/>
              </a:ext>
            </a:extLst>
          </p:cNvPr>
          <p:cNvPicPr>
            <a:picLocks noChangeAspect="1"/>
          </p:cNvPicPr>
          <p:nvPr/>
        </p:nvPicPr>
        <p:blipFill>
          <a:blip r:embed="rId2"/>
          <a:stretch>
            <a:fillRect/>
          </a:stretch>
        </p:blipFill>
        <p:spPr>
          <a:xfrm>
            <a:off x="5473700" y="818599"/>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SOFTWARE</a:t>
            </a:r>
          </a:p>
        </p:txBody>
      </p:sp>
      <p:sp>
        <p:nvSpPr>
          <p:cNvPr id="5" name="Slide Number Placeholder 4">
            <a:extLst>
              <a:ext uri="{FF2B5EF4-FFF2-40B4-BE49-F238E27FC236}">
                <a16:creationId xmlns:a16="http://schemas.microsoft.com/office/drawing/2014/main" id="{BBDC25AA-0612-4A3A-AE23-CD3377E3A16D}"/>
              </a:ext>
            </a:extLst>
          </p:cNvPr>
          <p:cNvSpPr>
            <a:spLocks noGrp="1"/>
          </p:cNvSpPr>
          <p:nvPr>
            <p:ph type="sldNum" sz="quarter" idx="12"/>
          </p:nvPr>
        </p:nvSpPr>
        <p:spPr/>
        <p:txBody>
          <a:bodyPr/>
          <a:lstStyle/>
          <a:p>
            <a:fld id="{8A7A6979-0714-4377-B894-6BE4C2D6E202}" type="slidenum">
              <a:rPr lang="en-US" smtClean="0"/>
              <a:pPr/>
              <a:t>16</a:t>
            </a:fld>
            <a:endParaRPr lang="en-US" dirty="0"/>
          </a:p>
        </p:txBody>
      </p:sp>
      <p:pic>
        <p:nvPicPr>
          <p:cNvPr id="4" name="Resim 3">
            <a:extLst>
              <a:ext uri="{FF2B5EF4-FFF2-40B4-BE49-F238E27FC236}">
                <a16:creationId xmlns:a16="http://schemas.microsoft.com/office/drawing/2014/main" id="{0362742D-DAEC-BFB1-AC9B-641FC602D06D}"/>
              </a:ext>
            </a:extLst>
          </p:cNvPr>
          <p:cNvPicPr>
            <a:picLocks noChangeAspect="1"/>
          </p:cNvPicPr>
          <p:nvPr/>
        </p:nvPicPr>
        <p:blipFill>
          <a:blip r:embed="rId3"/>
          <a:stretch>
            <a:fillRect/>
          </a:stretch>
        </p:blipFill>
        <p:spPr>
          <a:xfrm>
            <a:off x="6598763" y="1764588"/>
            <a:ext cx="5027128" cy="4944378"/>
          </a:xfrm>
          <a:prstGeom prst="rect">
            <a:avLst/>
          </a:prstGeom>
        </p:spPr>
      </p:pic>
      <p:sp>
        <p:nvSpPr>
          <p:cNvPr id="11" name="Content Placeholder 2">
            <a:extLst>
              <a:ext uri="{FF2B5EF4-FFF2-40B4-BE49-F238E27FC236}">
                <a16:creationId xmlns:a16="http://schemas.microsoft.com/office/drawing/2014/main" id="{71DC1BC1-5755-0A8F-7565-66E83B4385DD}"/>
              </a:ext>
            </a:extLst>
          </p:cNvPr>
          <p:cNvSpPr txBox="1">
            <a:spLocks/>
          </p:cNvSpPr>
          <p:nvPr/>
        </p:nvSpPr>
        <p:spPr>
          <a:xfrm>
            <a:off x="491319" y="1764588"/>
            <a:ext cx="5604681" cy="45543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b="1" dirty="0"/>
              <a:t>GAME MENU</a:t>
            </a:r>
            <a:endParaRPr lang="en-US" sz="2200" b="1" dirty="0"/>
          </a:p>
          <a:p>
            <a:pPr lvl="1"/>
            <a:r>
              <a:rPr lang="en-US" sz="2200" dirty="0"/>
              <a:t>To select game difficulty and play we used the menu.</a:t>
            </a:r>
          </a:p>
          <a:p>
            <a:pPr lvl="1"/>
            <a:r>
              <a:rPr lang="en-US" sz="2200" dirty="0"/>
              <a:t>For future usage it can be also implement to select another games (e.g. Tetris, Pong etc.)</a:t>
            </a:r>
          </a:p>
        </p:txBody>
      </p:sp>
    </p:spTree>
    <p:extLst>
      <p:ext uri="{BB962C8B-B14F-4D97-AF65-F5344CB8AC3E}">
        <p14:creationId xmlns:p14="http://schemas.microsoft.com/office/powerpoint/2010/main" val="127742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C6E1E1-0D2E-43EC-A70F-EB9396A294E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Game PHOTOS</a:t>
            </a:r>
          </a:p>
        </p:txBody>
      </p:sp>
      <p:sp>
        <p:nvSpPr>
          <p:cNvPr id="5" name="Slide Number Placeholder 4">
            <a:extLst>
              <a:ext uri="{FF2B5EF4-FFF2-40B4-BE49-F238E27FC236}">
                <a16:creationId xmlns:a16="http://schemas.microsoft.com/office/drawing/2014/main" id="{16EDBBCB-757E-4D61-801B-FD6AC41A29A6}"/>
              </a:ext>
            </a:extLst>
          </p:cNvPr>
          <p:cNvSpPr>
            <a:spLocks noGrp="1"/>
          </p:cNvSpPr>
          <p:nvPr>
            <p:ph type="sldNum" sz="quarter" idx="12"/>
          </p:nvPr>
        </p:nvSpPr>
        <p:spPr/>
        <p:txBody>
          <a:bodyPr/>
          <a:lstStyle/>
          <a:p>
            <a:fld id="{8A7A6979-0714-4377-B894-6BE4C2D6E202}" type="slidenum">
              <a:rPr lang="en-US" smtClean="0"/>
              <a:pPr/>
              <a:t>17</a:t>
            </a:fld>
            <a:endParaRPr lang="en-US" dirty="0"/>
          </a:p>
        </p:txBody>
      </p:sp>
      <p:pic>
        <p:nvPicPr>
          <p:cNvPr id="7" name="Resim 6">
            <a:extLst>
              <a:ext uri="{FF2B5EF4-FFF2-40B4-BE49-F238E27FC236}">
                <a16:creationId xmlns:a16="http://schemas.microsoft.com/office/drawing/2014/main" id="{37FA2E2C-9C6B-BDDE-1303-1B7795C43159}"/>
              </a:ext>
            </a:extLst>
          </p:cNvPr>
          <p:cNvPicPr>
            <a:picLocks noChangeAspect="1"/>
          </p:cNvPicPr>
          <p:nvPr/>
        </p:nvPicPr>
        <p:blipFill>
          <a:blip r:embed="rId4"/>
          <a:stretch>
            <a:fillRect/>
          </a:stretch>
        </p:blipFill>
        <p:spPr>
          <a:xfrm>
            <a:off x="1370913" y="1720934"/>
            <a:ext cx="4095750" cy="4429125"/>
          </a:xfrm>
          <a:prstGeom prst="rect">
            <a:avLst/>
          </a:prstGeom>
        </p:spPr>
      </p:pic>
      <p:pic>
        <p:nvPicPr>
          <p:cNvPr id="9" name="Resim 8">
            <a:extLst>
              <a:ext uri="{FF2B5EF4-FFF2-40B4-BE49-F238E27FC236}">
                <a16:creationId xmlns:a16="http://schemas.microsoft.com/office/drawing/2014/main" id="{05BAE6AD-11E9-A36B-43BA-B403E54E3FEB}"/>
              </a:ext>
            </a:extLst>
          </p:cNvPr>
          <p:cNvPicPr>
            <a:picLocks noChangeAspect="1"/>
          </p:cNvPicPr>
          <p:nvPr/>
        </p:nvPicPr>
        <p:blipFill>
          <a:blip r:embed="rId5"/>
          <a:stretch>
            <a:fillRect/>
          </a:stretch>
        </p:blipFill>
        <p:spPr>
          <a:xfrm>
            <a:off x="6948350" y="1720934"/>
            <a:ext cx="4152900" cy="4448175"/>
          </a:xfrm>
          <a:prstGeom prst="rect">
            <a:avLst/>
          </a:prstGeom>
        </p:spPr>
      </p:pic>
    </p:spTree>
    <p:extLst>
      <p:ext uri="{BB962C8B-B14F-4D97-AF65-F5344CB8AC3E}">
        <p14:creationId xmlns:p14="http://schemas.microsoft.com/office/powerpoint/2010/main" val="263040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C6E1E1-0D2E-43EC-A70F-EB9396A294E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GAME MODES</a:t>
            </a:r>
          </a:p>
        </p:txBody>
      </p:sp>
      <p:sp>
        <p:nvSpPr>
          <p:cNvPr id="5" name="Slide Number Placeholder 4">
            <a:extLst>
              <a:ext uri="{FF2B5EF4-FFF2-40B4-BE49-F238E27FC236}">
                <a16:creationId xmlns:a16="http://schemas.microsoft.com/office/drawing/2014/main" id="{16EDBBCB-757E-4D61-801B-FD6AC41A29A6}"/>
              </a:ext>
            </a:extLst>
          </p:cNvPr>
          <p:cNvSpPr>
            <a:spLocks noGrp="1"/>
          </p:cNvSpPr>
          <p:nvPr>
            <p:ph type="sldNum" sz="quarter" idx="12"/>
          </p:nvPr>
        </p:nvSpPr>
        <p:spPr/>
        <p:txBody>
          <a:bodyPr/>
          <a:lstStyle/>
          <a:p>
            <a:fld id="{8A7A6979-0714-4377-B894-6BE4C2D6E202}" type="slidenum">
              <a:rPr lang="en-US" smtClean="0"/>
              <a:pPr/>
              <a:t>18</a:t>
            </a:fld>
            <a:endParaRPr lang="en-US" dirty="0"/>
          </a:p>
        </p:txBody>
      </p:sp>
      <p:pic>
        <p:nvPicPr>
          <p:cNvPr id="7" name="Resim 6">
            <a:extLst>
              <a:ext uri="{FF2B5EF4-FFF2-40B4-BE49-F238E27FC236}">
                <a16:creationId xmlns:a16="http://schemas.microsoft.com/office/drawing/2014/main" id="{B6738061-DB9C-BF24-8F12-CDED5CB63713}"/>
              </a:ext>
            </a:extLst>
          </p:cNvPr>
          <p:cNvPicPr>
            <a:picLocks noChangeAspect="1"/>
          </p:cNvPicPr>
          <p:nvPr/>
        </p:nvPicPr>
        <p:blipFill>
          <a:blip r:embed="rId4"/>
          <a:stretch>
            <a:fillRect/>
          </a:stretch>
        </p:blipFill>
        <p:spPr>
          <a:xfrm>
            <a:off x="1378551" y="1731419"/>
            <a:ext cx="4133850" cy="4486501"/>
          </a:xfrm>
          <a:prstGeom prst="rect">
            <a:avLst/>
          </a:prstGeom>
        </p:spPr>
      </p:pic>
      <p:pic>
        <p:nvPicPr>
          <p:cNvPr id="9" name="Resim 8">
            <a:extLst>
              <a:ext uri="{FF2B5EF4-FFF2-40B4-BE49-F238E27FC236}">
                <a16:creationId xmlns:a16="http://schemas.microsoft.com/office/drawing/2014/main" id="{B2D5C4EB-DFFD-3F9C-6644-78F8D4D4D0E2}"/>
              </a:ext>
            </a:extLst>
          </p:cNvPr>
          <p:cNvPicPr>
            <a:picLocks noChangeAspect="1"/>
          </p:cNvPicPr>
          <p:nvPr/>
        </p:nvPicPr>
        <p:blipFill>
          <a:blip r:embed="rId5"/>
          <a:stretch>
            <a:fillRect/>
          </a:stretch>
        </p:blipFill>
        <p:spPr>
          <a:xfrm>
            <a:off x="6807952" y="1722120"/>
            <a:ext cx="4133850" cy="4495800"/>
          </a:xfrm>
          <a:prstGeom prst="rect">
            <a:avLst/>
          </a:prstGeom>
        </p:spPr>
      </p:pic>
      <p:sp>
        <p:nvSpPr>
          <p:cNvPr id="10" name="Metin kutusu 9">
            <a:extLst>
              <a:ext uri="{FF2B5EF4-FFF2-40B4-BE49-F238E27FC236}">
                <a16:creationId xmlns:a16="http://schemas.microsoft.com/office/drawing/2014/main" id="{72933361-F83C-68FC-2926-56D3FA41152D}"/>
              </a:ext>
            </a:extLst>
          </p:cNvPr>
          <p:cNvSpPr txBox="1"/>
          <p:nvPr/>
        </p:nvSpPr>
        <p:spPr>
          <a:xfrm>
            <a:off x="2236510" y="6239058"/>
            <a:ext cx="2269502" cy="369332"/>
          </a:xfrm>
          <a:prstGeom prst="rect">
            <a:avLst/>
          </a:prstGeom>
          <a:noFill/>
        </p:spPr>
        <p:txBody>
          <a:bodyPr wrap="square">
            <a:spAutoFit/>
          </a:bodyPr>
          <a:lstStyle/>
          <a:p>
            <a:pPr lvl="1"/>
            <a:r>
              <a:rPr lang="en-US" sz="1800" dirty="0"/>
              <a:t>EASY MODE</a:t>
            </a:r>
          </a:p>
        </p:txBody>
      </p:sp>
      <p:sp>
        <p:nvSpPr>
          <p:cNvPr id="11" name="Metin kutusu 10">
            <a:extLst>
              <a:ext uri="{FF2B5EF4-FFF2-40B4-BE49-F238E27FC236}">
                <a16:creationId xmlns:a16="http://schemas.microsoft.com/office/drawing/2014/main" id="{2B730A43-542C-AE64-455A-B2E08766BD09}"/>
              </a:ext>
            </a:extLst>
          </p:cNvPr>
          <p:cNvSpPr txBox="1"/>
          <p:nvPr/>
        </p:nvSpPr>
        <p:spPr>
          <a:xfrm>
            <a:off x="7553599" y="6229759"/>
            <a:ext cx="2459676" cy="369332"/>
          </a:xfrm>
          <a:prstGeom prst="rect">
            <a:avLst/>
          </a:prstGeom>
          <a:noFill/>
        </p:spPr>
        <p:txBody>
          <a:bodyPr wrap="square">
            <a:spAutoFit/>
          </a:bodyPr>
          <a:lstStyle/>
          <a:p>
            <a:pPr lvl="1"/>
            <a:r>
              <a:rPr lang="en-US" sz="1800" dirty="0"/>
              <a:t>NORMAL MODE</a:t>
            </a:r>
          </a:p>
        </p:txBody>
      </p:sp>
    </p:spTree>
    <p:extLst>
      <p:ext uri="{BB962C8B-B14F-4D97-AF65-F5344CB8AC3E}">
        <p14:creationId xmlns:p14="http://schemas.microsoft.com/office/powerpoint/2010/main" val="3640342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C6E1E1-0D2E-43EC-A70F-EB9396A294E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HARD MODE</a:t>
            </a:r>
          </a:p>
        </p:txBody>
      </p:sp>
      <p:sp>
        <p:nvSpPr>
          <p:cNvPr id="5" name="Slide Number Placeholder 4">
            <a:extLst>
              <a:ext uri="{FF2B5EF4-FFF2-40B4-BE49-F238E27FC236}">
                <a16:creationId xmlns:a16="http://schemas.microsoft.com/office/drawing/2014/main" id="{16EDBBCB-757E-4D61-801B-FD6AC41A29A6}"/>
              </a:ext>
            </a:extLst>
          </p:cNvPr>
          <p:cNvSpPr>
            <a:spLocks noGrp="1"/>
          </p:cNvSpPr>
          <p:nvPr>
            <p:ph type="sldNum" sz="quarter" idx="12"/>
          </p:nvPr>
        </p:nvSpPr>
        <p:spPr/>
        <p:txBody>
          <a:bodyPr/>
          <a:lstStyle/>
          <a:p>
            <a:fld id="{8A7A6979-0714-4377-B894-6BE4C2D6E202}" type="slidenum">
              <a:rPr lang="en-US" smtClean="0"/>
              <a:pPr/>
              <a:t>19</a:t>
            </a:fld>
            <a:endParaRPr lang="en-US" dirty="0"/>
          </a:p>
        </p:txBody>
      </p:sp>
      <p:pic>
        <p:nvPicPr>
          <p:cNvPr id="12" name="Resim 11">
            <a:extLst>
              <a:ext uri="{FF2B5EF4-FFF2-40B4-BE49-F238E27FC236}">
                <a16:creationId xmlns:a16="http://schemas.microsoft.com/office/drawing/2014/main" id="{3A6424D7-1C95-A194-E93E-58D461998DBE}"/>
              </a:ext>
            </a:extLst>
          </p:cNvPr>
          <p:cNvPicPr>
            <a:picLocks noChangeAspect="1"/>
          </p:cNvPicPr>
          <p:nvPr/>
        </p:nvPicPr>
        <p:blipFill>
          <a:blip r:embed="rId4"/>
          <a:stretch>
            <a:fillRect/>
          </a:stretch>
        </p:blipFill>
        <p:spPr>
          <a:xfrm>
            <a:off x="1191564" y="1722120"/>
            <a:ext cx="4286250" cy="4495800"/>
          </a:xfrm>
          <a:prstGeom prst="rect">
            <a:avLst/>
          </a:prstGeom>
        </p:spPr>
      </p:pic>
      <p:pic>
        <p:nvPicPr>
          <p:cNvPr id="13" name="Resim 12">
            <a:extLst>
              <a:ext uri="{FF2B5EF4-FFF2-40B4-BE49-F238E27FC236}">
                <a16:creationId xmlns:a16="http://schemas.microsoft.com/office/drawing/2014/main" id="{BD7AFC36-6121-1AAF-4B59-AE6B51884B10}"/>
              </a:ext>
            </a:extLst>
          </p:cNvPr>
          <p:cNvPicPr>
            <a:picLocks noChangeAspect="1"/>
          </p:cNvPicPr>
          <p:nvPr/>
        </p:nvPicPr>
        <p:blipFill>
          <a:blip r:embed="rId5"/>
          <a:stretch>
            <a:fillRect/>
          </a:stretch>
        </p:blipFill>
        <p:spPr>
          <a:xfrm>
            <a:off x="6714187" y="1722120"/>
            <a:ext cx="4400550" cy="4600575"/>
          </a:xfrm>
          <a:prstGeom prst="rect">
            <a:avLst/>
          </a:prstGeom>
        </p:spPr>
      </p:pic>
    </p:spTree>
    <p:extLst>
      <p:ext uri="{BB962C8B-B14F-4D97-AF65-F5344CB8AC3E}">
        <p14:creationId xmlns:p14="http://schemas.microsoft.com/office/powerpoint/2010/main" val="323584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6C7DA4-BE8B-47BE-9520-A026DBBDEE6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Contents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29327133"/>
              </p:ext>
            </p:extLst>
          </p:nvPr>
        </p:nvGraphicFramePr>
        <p:xfrm>
          <a:off x="490538" y="1765300"/>
          <a:ext cx="11134725" cy="4552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70A8B1CE-116E-4DE4-AFE4-B81E451D0A0E}"/>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424105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C6E1E1-0D2E-43EC-A70F-EB9396A294E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Game PHOTOS</a:t>
            </a:r>
          </a:p>
        </p:txBody>
      </p:sp>
      <p:sp>
        <p:nvSpPr>
          <p:cNvPr id="5" name="Slide Number Placeholder 4">
            <a:extLst>
              <a:ext uri="{FF2B5EF4-FFF2-40B4-BE49-F238E27FC236}">
                <a16:creationId xmlns:a16="http://schemas.microsoft.com/office/drawing/2014/main" id="{16EDBBCB-757E-4D61-801B-FD6AC41A29A6}"/>
              </a:ext>
            </a:extLst>
          </p:cNvPr>
          <p:cNvSpPr>
            <a:spLocks noGrp="1"/>
          </p:cNvSpPr>
          <p:nvPr>
            <p:ph type="sldNum" sz="quarter" idx="12"/>
          </p:nvPr>
        </p:nvSpPr>
        <p:spPr/>
        <p:txBody>
          <a:bodyPr/>
          <a:lstStyle/>
          <a:p>
            <a:fld id="{8A7A6979-0714-4377-B894-6BE4C2D6E202}" type="slidenum">
              <a:rPr lang="en-US" smtClean="0"/>
              <a:pPr/>
              <a:t>20</a:t>
            </a:fld>
            <a:endParaRPr lang="en-US" dirty="0"/>
          </a:p>
        </p:txBody>
      </p:sp>
      <p:pic>
        <p:nvPicPr>
          <p:cNvPr id="15" name="Resim 14">
            <a:extLst>
              <a:ext uri="{FF2B5EF4-FFF2-40B4-BE49-F238E27FC236}">
                <a16:creationId xmlns:a16="http://schemas.microsoft.com/office/drawing/2014/main" id="{261020C8-195B-E100-54BD-7312A0A93568}"/>
              </a:ext>
            </a:extLst>
          </p:cNvPr>
          <p:cNvPicPr>
            <a:picLocks noChangeAspect="1"/>
          </p:cNvPicPr>
          <p:nvPr/>
        </p:nvPicPr>
        <p:blipFill>
          <a:blip r:embed="rId4"/>
          <a:stretch>
            <a:fillRect/>
          </a:stretch>
        </p:blipFill>
        <p:spPr>
          <a:xfrm>
            <a:off x="1067318" y="1722120"/>
            <a:ext cx="4467225" cy="4495800"/>
          </a:xfrm>
          <a:prstGeom prst="rect">
            <a:avLst/>
          </a:prstGeom>
        </p:spPr>
      </p:pic>
      <p:pic>
        <p:nvPicPr>
          <p:cNvPr id="19" name="Resim 18">
            <a:extLst>
              <a:ext uri="{FF2B5EF4-FFF2-40B4-BE49-F238E27FC236}">
                <a16:creationId xmlns:a16="http://schemas.microsoft.com/office/drawing/2014/main" id="{FBF62BF8-EBA6-D3AD-52C4-D7D896CBD2FB}"/>
              </a:ext>
            </a:extLst>
          </p:cNvPr>
          <p:cNvPicPr>
            <a:picLocks noChangeAspect="1"/>
          </p:cNvPicPr>
          <p:nvPr/>
        </p:nvPicPr>
        <p:blipFill>
          <a:blip r:embed="rId5"/>
          <a:stretch>
            <a:fillRect/>
          </a:stretch>
        </p:blipFill>
        <p:spPr>
          <a:xfrm>
            <a:off x="6657459" y="1722120"/>
            <a:ext cx="4219575" cy="4429125"/>
          </a:xfrm>
          <a:prstGeom prst="rect">
            <a:avLst/>
          </a:prstGeom>
        </p:spPr>
      </p:pic>
    </p:spTree>
    <p:extLst>
      <p:ext uri="{BB962C8B-B14F-4D97-AF65-F5344CB8AC3E}">
        <p14:creationId xmlns:p14="http://schemas.microsoft.com/office/powerpoint/2010/main" val="2844906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FC45FA87-CC84-4075-A257-0D70EB1247E3}"/>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6868F80-ECAE-4967-96E2-3A7F7C371992}"/>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412982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D3565D-8999-4B7B-A584-E84E74F1D86C}"/>
              </a:ext>
            </a:extLst>
          </p:cNvPr>
          <p:cNvPicPr>
            <a:picLocks noChangeAspect="1"/>
          </p:cNvPicPr>
          <p:nvPr/>
        </p:nvPicPr>
        <p:blipFill>
          <a:blip r:embed="rId2"/>
          <a:stretch>
            <a:fillRect/>
          </a:stretch>
        </p:blipFill>
        <p:spPr>
          <a:xfrm>
            <a:off x="3145280" y="1151946"/>
            <a:ext cx="5901439" cy="4554107"/>
          </a:xfrm>
          <a:prstGeom prst="rect">
            <a:avLst/>
          </a:prstGeom>
        </p:spPr>
      </p:pic>
      <p:sp>
        <p:nvSpPr>
          <p:cNvPr id="2" name="Title 1"/>
          <p:cNvSpPr>
            <a:spLocks noGrp="1"/>
          </p:cNvSpPr>
          <p:nvPr>
            <p:ph type="title"/>
          </p:nvPr>
        </p:nvSpPr>
        <p:spPr>
          <a:xfrm>
            <a:off x="491319" y="336895"/>
            <a:ext cx="11134572" cy="1188720"/>
          </a:xfrm>
        </p:spPr>
        <p:txBody>
          <a:bodyPr/>
          <a:lstStyle/>
          <a:p>
            <a:r>
              <a:rPr lang="en-US" dirty="0"/>
              <a:t>Conclusion</a:t>
            </a:r>
          </a:p>
        </p:txBody>
      </p:sp>
      <p:sp>
        <p:nvSpPr>
          <p:cNvPr id="3" name="Content Placeholder 2"/>
          <p:cNvSpPr>
            <a:spLocks noGrp="1"/>
          </p:cNvSpPr>
          <p:nvPr>
            <p:ph idx="1"/>
          </p:nvPr>
        </p:nvSpPr>
        <p:spPr>
          <a:xfrm>
            <a:off x="491319" y="1764588"/>
            <a:ext cx="11134572" cy="4554325"/>
          </a:xfrm>
        </p:spPr>
        <p:txBody>
          <a:bodyPr>
            <a:noAutofit/>
          </a:bodyPr>
          <a:lstStyle/>
          <a:p>
            <a:pPr lvl="1">
              <a:lnSpc>
                <a:spcPct val="150000"/>
              </a:lnSpc>
            </a:pPr>
            <a:r>
              <a:rPr lang="en-US" sz="2000" dirty="0"/>
              <a:t>Prototype was used for testing trade-offs and consistency of product.</a:t>
            </a:r>
          </a:p>
          <a:p>
            <a:pPr lvl="1">
              <a:lnSpc>
                <a:spcPct val="150000"/>
              </a:lnSpc>
            </a:pPr>
            <a:r>
              <a:rPr lang="en-CA" sz="2000" dirty="0"/>
              <a:t>As a result of the our project simulated in </a:t>
            </a:r>
            <a:r>
              <a:rPr lang="en-CA" sz="2000" dirty="0" err="1"/>
              <a:t>Wokwi</a:t>
            </a:r>
            <a:r>
              <a:rPr lang="en-CA" sz="2000" dirty="0"/>
              <a:t> environment we came to the conclusion of a physical product is plausible.</a:t>
            </a:r>
          </a:p>
          <a:p>
            <a:pPr lvl="1">
              <a:lnSpc>
                <a:spcPct val="150000"/>
              </a:lnSpc>
            </a:pPr>
            <a:r>
              <a:rPr lang="en-CA" sz="2000" dirty="0"/>
              <a:t>Most of project time used for software part was advantage of using a virtual environment and developing the game.</a:t>
            </a:r>
          </a:p>
          <a:p>
            <a:pPr lvl="1">
              <a:lnSpc>
                <a:spcPct val="150000"/>
              </a:lnSpc>
            </a:pPr>
            <a:r>
              <a:rPr lang="en-CA" sz="2000" dirty="0"/>
              <a:t>Due of simulation platform and python environment we can’t solve problems related to speed of the snake.(real baud rate differs from simulated one)</a:t>
            </a:r>
          </a:p>
          <a:p>
            <a:pPr lvl="1">
              <a:lnSpc>
                <a:spcPct val="150000"/>
              </a:lnSpc>
            </a:pPr>
            <a:endParaRPr lang="en-CA" sz="2000" dirty="0"/>
          </a:p>
          <a:p>
            <a:pPr lvl="1">
              <a:lnSpc>
                <a:spcPct val="150000"/>
              </a:lnSpc>
            </a:pPr>
            <a:endParaRPr lang="en-CA" sz="2000" dirty="0"/>
          </a:p>
          <a:p>
            <a:pPr lvl="1">
              <a:lnSpc>
                <a:spcPct val="150000"/>
              </a:lnSpc>
            </a:pPr>
            <a:endParaRPr lang="en-CA" sz="2000" dirty="0"/>
          </a:p>
        </p:txBody>
      </p:sp>
      <p:sp>
        <p:nvSpPr>
          <p:cNvPr id="5" name="Slide Number Placeholder 4">
            <a:extLst>
              <a:ext uri="{FF2B5EF4-FFF2-40B4-BE49-F238E27FC236}">
                <a16:creationId xmlns:a16="http://schemas.microsoft.com/office/drawing/2014/main" id="{91F882FE-76D6-494C-881D-E82376E35C45}"/>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142363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06868-2887-4385-AAEE-305C22E9D48D}"/>
              </a:ext>
            </a:extLst>
          </p:cNvPr>
          <p:cNvPicPr>
            <a:picLocks noChangeAspect="1"/>
          </p:cNvPicPr>
          <p:nvPr/>
        </p:nvPicPr>
        <p:blipFill>
          <a:blip r:embed="rId2"/>
          <a:stretch>
            <a:fillRect/>
          </a:stretch>
        </p:blipFill>
        <p:spPr>
          <a:xfrm>
            <a:off x="3145280" y="1151946"/>
            <a:ext cx="5901439" cy="4554107"/>
          </a:xfrm>
          <a:prstGeom prst="rect">
            <a:avLst/>
          </a:prstGeom>
        </p:spPr>
      </p:pic>
      <p:sp>
        <p:nvSpPr>
          <p:cNvPr id="3" name="Content Placeholder 2"/>
          <p:cNvSpPr>
            <a:spLocks noGrp="1"/>
          </p:cNvSpPr>
          <p:nvPr>
            <p:ph idx="1"/>
          </p:nvPr>
        </p:nvSpPr>
        <p:spPr>
          <a:xfrm>
            <a:off x="528714" y="274320"/>
            <a:ext cx="11134572" cy="5847080"/>
          </a:xfrm>
        </p:spPr>
        <p:txBody>
          <a:bodyPr>
            <a:normAutofit/>
          </a:bodyPr>
          <a:lstStyle/>
          <a:p>
            <a:pPr marL="0" indent="0" algn="l" fontAlgn="base">
              <a:buNone/>
            </a:pPr>
            <a:r>
              <a:rPr lang="en-US" sz="2200" b="1" i="0" dirty="0">
                <a:solidFill>
                  <a:srgbClr val="01548A"/>
                </a:solidFill>
                <a:effectLst/>
                <a:latin typeface="Tahoma" panose="020B0604030504040204" pitchFamily="34" charset="0"/>
              </a:rPr>
              <a:t>References</a:t>
            </a:r>
            <a:endParaRPr lang="en-US" b="1" i="0" dirty="0">
              <a:solidFill>
                <a:srgbClr val="01548A"/>
              </a:solidFill>
              <a:effectLst/>
              <a:latin typeface="Tahoma" panose="020B0604030504040204" pitchFamily="34" charset="0"/>
            </a:endParaRPr>
          </a:p>
          <a:p>
            <a:pPr fontAlgn="base"/>
            <a:r>
              <a:rPr lang="tr-TR" b="0" i="0" dirty="0" err="1">
                <a:solidFill>
                  <a:srgbClr val="4D5156"/>
                </a:solidFill>
                <a:effectLst/>
                <a:latin typeface="arial" panose="020B0604020202020204" pitchFamily="34" charset="0"/>
              </a:rPr>
              <a:t>Arduino</a:t>
            </a:r>
            <a:r>
              <a:rPr lang="tr-TR" b="0" i="0" dirty="0">
                <a:solidFill>
                  <a:srgbClr val="4D5156"/>
                </a:solidFill>
                <a:effectLst/>
                <a:latin typeface="arial" panose="020B0604020202020204" pitchFamily="34" charset="0"/>
              </a:rPr>
              <a:t> Simulator: </a:t>
            </a:r>
            <a:r>
              <a:rPr lang="tr-TR" b="0" i="0" dirty="0" err="1">
                <a:solidFill>
                  <a:srgbClr val="4D5156"/>
                </a:solidFill>
                <a:effectLst/>
                <a:latin typeface="arial" panose="020B0604020202020204" pitchFamily="34" charset="0"/>
              </a:rPr>
              <a:t>Uno</a:t>
            </a:r>
            <a:r>
              <a:rPr lang="tr-TR" b="0" i="0" dirty="0">
                <a:solidFill>
                  <a:srgbClr val="4D5156"/>
                </a:solidFill>
                <a:effectLst/>
                <a:latin typeface="arial" panose="020B0604020202020204" pitchFamily="34" charset="0"/>
              </a:rPr>
              <a:t>, Mega, ESP32, </a:t>
            </a:r>
            <a:r>
              <a:rPr lang="tr-TR" b="0" i="0" dirty="0" err="1">
                <a:solidFill>
                  <a:srgbClr val="4D5156"/>
                </a:solidFill>
                <a:effectLst/>
                <a:latin typeface="arial" panose="020B0604020202020204" pitchFamily="34" charset="0"/>
              </a:rPr>
              <a:t>FastLED</a:t>
            </a:r>
            <a:r>
              <a:rPr lang="tr-TR" b="0" i="0" dirty="0">
                <a:solidFill>
                  <a:srgbClr val="4D5156"/>
                </a:solidFill>
                <a:effectLst/>
                <a:latin typeface="arial" panose="020B0604020202020204" pitchFamily="34" charset="0"/>
              </a:rPr>
              <a:t>, LCD1602, </a:t>
            </a:r>
            <a:r>
              <a:rPr lang="tr-TR" b="0" i="0" dirty="0" err="1">
                <a:solidFill>
                  <a:srgbClr val="4D5156"/>
                </a:solidFill>
                <a:effectLst/>
                <a:latin typeface="arial" panose="020B0604020202020204" pitchFamily="34" charset="0"/>
              </a:rPr>
              <a:t>Servo</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Raspberry</a:t>
            </a:r>
            <a:r>
              <a:rPr lang="tr-TR" b="0" i="0" dirty="0">
                <a:solidFill>
                  <a:srgbClr val="4D5156"/>
                </a:solidFill>
                <a:effectLst/>
                <a:latin typeface="arial" panose="020B0604020202020204" pitchFamily="34" charset="0"/>
              </a:rPr>
              <a:t> Pi </a:t>
            </a:r>
            <a:r>
              <a:rPr lang="tr-TR" b="0" i="0" dirty="0" err="1">
                <a:solidFill>
                  <a:srgbClr val="4D5156"/>
                </a:solidFill>
                <a:effectLst/>
                <a:latin typeface="arial" panose="020B0604020202020204" pitchFamily="34" charset="0"/>
              </a:rPr>
              <a:t>Pico</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Sensors</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Designed</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for</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makers</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by</a:t>
            </a:r>
            <a:r>
              <a:rPr lang="tr-TR" b="0" i="0" dirty="0">
                <a:solidFill>
                  <a:srgbClr val="4D5156"/>
                </a:solidFill>
                <a:effectLst/>
                <a:latin typeface="arial" panose="020B0604020202020204" pitchFamily="34" charset="0"/>
              </a:rPr>
              <a:t> </a:t>
            </a:r>
            <a:r>
              <a:rPr lang="tr-TR" b="0" i="0" dirty="0" err="1">
                <a:solidFill>
                  <a:srgbClr val="4D5156"/>
                </a:solidFill>
                <a:effectLst/>
                <a:latin typeface="arial" panose="020B0604020202020204" pitchFamily="34" charset="0"/>
              </a:rPr>
              <a:t>makers</a:t>
            </a:r>
            <a:r>
              <a:rPr lang="tr-TR" b="0" i="0" dirty="0">
                <a:solidFill>
                  <a:srgbClr val="4D5156"/>
                </a:solidFill>
                <a:effectLst/>
                <a:latin typeface="arial" panose="020B0604020202020204" pitchFamily="34" charset="0"/>
              </a:rPr>
              <a:t>.</a:t>
            </a:r>
            <a:r>
              <a:rPr lang="en-US" b="0"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hlinkClick r:id="rId3"/>
              </a:rPr>
              <a:t>https://wokwi.com/projects/328974406829212243</a:t>
            </a:r>
            <a:endParaRPr lang="en-US" b="0" i="0" dirty="0">
              <a:solidFill>
                <a:srgbClr val="4D5156"/>
              </a:solidFill>
              <a:effectLst/>
              <a:latin typeface="arial" panose="020B0604020202020204" pitchFamily="34" charset="0"/>
            </a:endParaRPr>
          </a:p>
          <a:p>
            <a:pPr fontAlgn="base"/>
            <a:r>
              <a:rPr lang="en-US" dirty="0">
                <a:hlinkClick r:id="rId4"/>
              </a:rPr>
              <a:t>https://github.com/csdexter/MAX7219</a:t>
            </a:r>
            <a:endParaRPr lang="en-US" dirty="0">
              <a:solidFill>
                <a:srgbClr val="4D5156"/>
              </a:solidFill>
              <a:latin typeface="arial" panose="020B0604020202020204" pitchFamily="34" charset="0"/>
            </a:endParaRPr>
          </a:p>
          <a:p>
            <a:pPr fontAlgn="base"/>
            <a:r>
              <a:rPr lang="en-US" dirty="0">
                <a:hlinkClick r:id="rId5"/>
              </a:rPr>
              <a:t>https://github.com/coding-world/max7219</a:t>
            </a:r>
            <a:endParaRPr lang="en-US" dirty="0">
              <a:solidFill>
                <a:srgbClr val="4D5156"/>
              </a:solidFill>
              <a:latin typeface="arial" panose="020B0604020202020204" pitchFamily="34" charset="0"/>
            </a:endParaRPr>
          </a:p>
          <a:p>
            <a:pPr fontAlgn="base"/>
            <a:r>
              <a:rPr lang="en-US" dirty="0">
                <a:hlinkClick r:id="rId6"/>
              </a:rPr>
              <a:t>https://github.com/adafruit/Adafruit_CircuitPython_MAX7219</a:t>
            </a:r>
            <a:endParaRPr lang="en-US" dirty="0"/>
          </a:p>
          <a:p>
            <a:pPr fontAlgn="base"/>
            <a:r>
              <a:rPr lang="en-US" dirty="0">
                <a:solidFill>
                  <a:srgbClr val="4D5156"/>
                </a:solidFill>
                <a:latin typeface="arial" panose="020B0604020202020204" pitchFamily="34" charset="0"/>
              </a:rPr>
              <a:t>https://www.w3schools.com/python/</a:t>
            </a:r>
          </a:p>
        </p:txBody>
      </p:sp>
      <p:sp>
        <p:nvSpPr>
          <p:cNvPr id="4" name="Slide Number Placeholder 3">
            <a:extLst>
              <a:ext uri="{FF2B5EF4-FFF2-40B4-BE49-F238E27FC236}">
                <a16:creationId xmlns:a16="http://schemas.microsoft.com/office/drawing/2014/main" id="{4C1A1C61-0C8B-4F32-AD7B-5E19B2EF6647}"/>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65129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for listening</a:t>
            </a:r>
          </a:p>
        </p:txBody>
      </p:sp>
      <p:sp>
        <p:nvSpPr>
          <p:cNvPr id="6" name="Text Placeholder 5">
            <a:extLst>
              <a:ext uri="{FF2B5EF4-FFF2-40B4-BE49-F238E27FC236}">
                <a16:creationId xmlns:a16="http://schemas.microsoft.com/office/drawing/2014/main" id="{FC45FA87-CC84-4075-A257-0D70EB1247E3}"/>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6868F80-ECAE-4967-96E2-3A7F7C371992}"/>
              </a:ext>
            </a:extLst>
          </p:cNvPr>
          <p:cNvSpPr>
            <a:spLocks noGrp="1"/>
          </p:cNvSpPr>
          <p:nvPr>
            <p:ph type="sldNum" sz="quarter" idx="12"/>
          </p:nvPr>
        </p:nvSpPr>
        <p:spPr/>
        <p:txBody>
          <a:bodyPr/>
          <a:lstStyle/>
          <a:p>
            <a:fld id="{8A7A6979-0714-4377-B894-6BE4C2D6E202}" type="slidenum">
              <a:rPr lang="en-US" smtClean="0"/>
              <a:pPr/>
              <a:t>24</a:t>
            </a:fld>
            <a:endParaRPr lang="en-US" dirty="0"/>
          </a:p>
        </p:txBody>
      </p:sp>
    </p:spTree>
    <p:extLst>
      <p:ext uri="{BB962C8B-B14F-4D97-AF65-F5344CB8AC3E}">
        <p14:creationId xmlns:p14="http://schemas.microsoft.com/office/powerpoint/2010/main" val="408899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6758E619-0ED1-46B0-B20A-812A593A3F06}"/>
              </a:ext>
            </a:extLst>
          </p:cNvPr>
          <p:cNvSpPr>
            <a:spLocks noGrp="1"/>
          </p:cNvSpPr>
          <p:nvPr>
            <p:ph type="body" idx="1"/>
          </p:nvPr>
        </p:nvSpPr>
        <p:spPr/>
        <p:txBody>
          <a:bodyPr/>
          <a:lstStyle/>
          <a:p>
            <a:endParaRPr lang="en-CA"/>
          </a:p>
        </p:txBody>
      </p:sp>
      <p:sp>
        <p:nvSpPr>
          <p:cNvPr id="7" name="Slide Number Placeholder 6">
            <a:extLst>
              <a:ext uri="{FF2B5EF4-FFF2-40B4-BE49-F238E27FC236}">
                <a16:creationId xmlns:a16="http://schemas.microsoft.com/office/drawing/2014/main" id="{DB23BA6C-7001-454D-995C-CAADAD0A3429}"/>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229851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8B80E8-EE4D-48F3-8AC6-8C520C93D345}"/>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sz="2800" dirty="0"/>
              <a:t>Introduction</a:t>
            </a:r>
            <a:endParaRPr lang="en-US" dirty="0"/>
          </a:p>
        </p:txBody>
      </p:sp>
      <p:sp>
        <p:nvSpPr>
          <p:cNvPr id="3" name="Content Placeholder 2"/>
          <p:cNvSpPr>
            <a:spLocks noGrp="1"/>
          </p:cNvSpPr>
          <p:nvPr>
            <p:ph idx="1"/>
          </p:nvPr>
        </p:nvSpPr>
        <p:spPr>
          <a:xfrm>
            <a:off x="491319" y="1764588"/>
            <a:ext cx="6307688" cy="4554325"/>
          </a:xfrm>
        </p:spPr>
        <p:txBody>
          <a:bodyPr>
            <a:noAutofit/>
          </a:bodyPr>
          <a:lstStyle/>
          <a:p>
            <a:r>
              <a:rPr lang="en-US" sz="2400" b="1" dirty="0"/>
              <a:t>Summary</a:t>
            </a:r>
            <a:endParaRPr lang="en-US" sz="2200" b="1" dirty="0"/>
          </a:p>
          <a:p>
            <a:pPr lvl="1"/>
            <a:r>
              <a:rPr lang="en-US" sz="2200" dirty="0"/>
              <a:t>Due to the increase in the demand for the entertainment sector and mobile devices, it is possible to see that the sales in this sector have been at the highest point recently.</a:t>
            </a:r>
          </a:p>
          <a:p>
            <a:pPr lvl="1"/>
            <a:r>
              <a:rPr lang="en-US" sz="2200" dirty="0"/>
              <a:t>One of the most important points of winning in this sector is to be able to promote the product very well and to produce it cheaply.</a:t>
            </a:r>
            <a:endParaRPr lang="en-CA" sz="2200" dirty="0"/>
          </a:p>
        </p:txBody>
      </p:sp>
      <p:sp>
        <p:nvSpPr>
          <p:cNvPr id="7" name="Slide Number Placeholder 6">
            <a:extLst>
              <a:ext uri="{FF2B5EF4-FFF2-40B4-BE49-F238E27FC236}">
                <a16:creationId xmlns:a16="http://schemas.microsoft.com/office/drawing/2014/main" id="{C121E74B-B19C-4993-A1CB-32759C1D8A1B}"/>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5" name="Resim 4">
            <a:extLst>
              <a:ext uri="{FF2B5EF4-FFF2-40B4-BE49-F238E27FC236}">
                <a16:creationId xmlns:a16="http://schemas.microsoft.com/office/drawing/2014/main" id="{EAD118CF-E85E-8A9C-815B-9EB478AB5E6C}"/>
              </a:ext>
            </a:extLst>
          </p:cNvPr>
          <p:cNvPicPr>
            <a:picLocks noChangeAspect="1"/>
          </p:cNvPicPr>
          <p:nvPr/>
        </p:nvPicPr>
        <p:blipFill>
          <a:blip r:embed="rId4"/>
          <a:stretch>
            <a:fillRect/>
          </a:stretch>
        </p:blipFill>
        <p:spPr>
          <a:xfrm>
            <a:off x="6730261" y="2103396"/>
            <a:ext cx="4970420" cy="3991304"/>
          </a:xfrm>
          <a:prstGeom prst="rect">
            <a:avLst/>
          </a:prstGeom>
        </p:spPr>
      </p:pic>
    </p:spTree>
    <p:extLst>
      <p:ext uri="{BB962C8B-B14F-4D97-AF65-F5344CB8AC3E}">
        <p14:creationId xmlns:p14="http://schemas.microsoft.com/office/powerpoint/2010/main" val="241018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8685B7-83D8-4CA0-A843-EAD129DA502F}"/>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sz="2800" dirty="0"/>
              <a:t>Introduction</a:t>
            </a:r>
            <a:endParaRPr lang="en-US" dirty="0"/>
          </a:p>
        </p:txBody>
      </p:sp>
      <p:sp>
        <p:nvSpPr>
          <p:cNvPr id="3" name="Content Placeholder 2"/>
          <p:cNvSpPr>
            <a:spLocks noGrp="1"/>
          </p:cNvSpPr>
          <p:nvPr>
            <p:ph idx="1"/>
          </p:nvPr>
        </p:nvSpPr>
        <p:spPr>
          <a:xfrm>
            <a:off x="491319" y="1764588"/>
            <a:ext cx="6307688" cy="4554325"/>
          </a:xfrm>
        </p:spPr>
        <p:txBody>
          <a:bodyPr>
            <a:noAutofit/>
          </a:bodyPr>
          <a:lstStyle/>
          <a:p>
            <a:r>
              <a:rPr lang="en-US" sz="2400" b="1" dirty="0"/>
              <a:t>Goals</a:t>
            </a:r>
            <a:endParaRPr lang="en-US" sz="2200" b="1" dirty="0"/>
          </a:p>
          <a:p>
            <a:pPr lvl="1"/>
            <a:r>
              <a:rPr lang="en-US" sz="2200" dirty="0"/>
              <a:t>We aimed to integrate traditional game which is an indispensable childhood enjoyment that people always remember, in a modern way.</a:t>
            </a:r>
            <a:endParaRPr lang="en-CA" sz="2200" dirty="0"/>
          </a:p>
          <a:p>
            <a:pPr lvl="1"/>
            <a:r>
              <a:rPr lang="en-US" sz="2200" dirty="0"/>
              <a:t>We wanted to design it not only as a toy for children, but also for adults as a way of entertainment while waiting in line in anywhere or on a long journey.</a:t>
            </a:r>
          </a:p>
        </p:txBody>
      </p:sp>
      <p:sp>
        <p:nvSpPr>
          <p:cNvPr id="7" name="Slide Number Placeholder 6">
            <a:extLst>
              <a:ext uri="{FF2B5EF4-FFF2-40B4-BE49-F238E27FC236}">
                <a16:creationId xmlns:a16="http://schemas.microsoft.com/office/drawing/2014/main" id="{C121E74B-B19C-4993-A1CB-32759C1D8A1B}"/>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5" name="Resim 4">
            <a:extLst>
              <a:ext uri="{FF2B5EF4-FFF2-40B4-BE49-F238E27FC236}">
                <a16:creationId xmlns:a16="http://schemas.microsoft.com/office/drawing/2014/main" id="{EA80A714-79B4-04E5-2F3C-6054F87AFDF5}"/>
              </a:ext>
            </a:extLst>
          </p:cNvPr>
          <p:cNvPicPr>
            <a:picLocks noChangeAspect="1"/>
          </p:cNvPicPr>
          <p:nvPr/>
        </p:nvPicPr>
        <p:blipFill>
          <a:blip r:embed="rId4"/>
          <a:stretch>
            <a:fillRect/>
          </a:stretch>
        </p:blipFill>
        <p:spPr>
          <a:xfrm>
            <a:off x="6862248" y="2020991"/>
            <a:ext cx="4838433" cy="3971285"/>
          </a:xfrm>
          <a:prstGeom prst="rect">
            <a:avLst/>
          </a:prstGeom>
        </p:spPr>
      </p:pic>
    </p:spTree>
    <p:extLst>
      <p:ext uri="{BB962C8B-B14F-4D97-AF65-F5344CB8AC3E}">
        <p14:creationId xmlns:p14="http://schemas.microsoft.com/office/powerpoint/2010/main" val="122352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6" name="Text Placeholder 5">
            <a:extLst>
              <a:ext uri="{FF2B5EF4-FFF2-40B4-BE49-F238E27FC236}">
                <a16:creationId xmlns:a16="http://schemas.microsoft.com/office/drawing/2014/main" id="{FC45FA87-CC84-4075-A257-0D70EB1247E3}"/>
              </a:ext>
            </a:extLst>
          </p:cNvPr>
          <p:cNvSpPr>
            <a:spLocks noGrp="1"/>
          </p:cNvSpPr>
          <p:nvPr>
            <p:ph type="body" idx="1"/>
          </p:nvPr>
        </p:nvSpPr>
        <p:spPr/>
        <p:txBody>
          <a:bodyPr/>
          <a:lstStyle/>
          <a:p>
            <a:endParaRPr lang="en-CA"/>
          </a:p>
        </p:txBody>
      </p:sp>
      <p:sp>
        <p:nvSpPr>
          <p:cNvPr id="7" name="Slide Number Placeholder 6">
            <a:extLst>
              <a:ext uri="{FF2B5EF4-FFF2-40B4-BE49-F238E27FC236}">
                <a16:creationId xmlns:a16="http://schemas.microsoft.com/office/drawing/2014/main" id="{70DFF099-B339-49F4-9D1F-6F9741489FAE}"/>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31737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2EC606-7440-42C7-8E74-B245F0490434}"/>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663305" y="995226"/>
            <a:ext cx="3489404" cy="2692335"/>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Related Works</a:t>
            </a:r>
          </a:p>
        </p:txBody>
      </p:sp>
      <p:sp>
        <p:nvSpPr>
          <p:cNvPr id="5" name="Slide Number Placeholder 4">
            <a:extLst>
              <a:ext uri="{FF2B5EF4-FFF2-40B4-BE49-F238E27FC236}">
                <a16:creationId xmlns:a16="http://schemas.microsoft.com/office/drawing/2014/main" id="{8ACD1050-3B27-40F6-9565-01B527BDFB3E}"/>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1026" name="Picture 2" descr="Mini Console Game Machine Children's Handheld Nostalgic Mini Game Console  With Keychain Tetris Video Game Kids Children Gifts | Fruugo TR">
            <a:extLst>
              <a:ext uri="{FF2B5EF4-FFF2-40B4-BE49-F238E27FC236}">
                <a16:creationId xmlns:a16="http://schemas.microsoft.com/office/drawing/2014/main" id="{BE39CFFF-4EC1-23F6-8E7A-D4B70B3A589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33311" y="4210441"/>
            <a:ext cx="2190359" cy="2190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y 6 Pieces Brick Game Console Keychain Mini Brick Game Toy Keychain  Classical Portable Game Console with Hanging Chain Birthday Festival Party  Favor Classic Style Online in Turkey. B085S1F7RL">
            <a:extLst>
              <a:ext uri="{FF2B5EF4-FFF2-40B4-BE49-F238E27FC236}">
                <a16:creationId xmlns:a16="http://schemas.microsoft.com/office/drawing/2014/main" id="{EDAD1984-792D-D93E-7507-9EA784A7F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11" y="1725154"/>
            <a:ext cx="2431700" cy="23277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stalgia on the road: Retro games as a keychain from $1.99">
            <a:extLst>
              <a:ext uri="{FF2B5EF4-FFF2-40B4-BE49-F238E27FC236}">
                <a16:creationId xmlns:a16="http://schemas.microsoft.com/office/drawing/2014/main" id="{86864FFB-122A-9956-2B6D-5ACB3E3E22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0387" y="4210441"/>
            <a:ext cx="4156435" cy="22594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eap mini game video game player with key chain built in 26 kinds of  portable game, mini game video video game player portable game - Buy China  cheap mini game on Globalsources.com">
            <a:extLst>
              <a:ext uri="{FF2B5EF4-FFF2-40B4-BE49-F238E27FC236}">
                <a16:creationId xmlns:a16="http://schemas.microsoft.com/office/drawing/2014/main" id="{B707E914-8A3D-AFE0-CD1D-559936B9D6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3316" y="4362068"/>
            <a:ext cx="1887103" cy="18871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unKey S Keychain Game Console">
            <a:extLst>
              <a:ext uri="{FF2B5EF4-FFF2-40B4-BE49-F238E27FC236}">
                <a16:creationId xmlns:a16="http://schemas.microsoft.com/office/drawing/2014/main" id="{1055CE43-34BE-8E04-70D1-4AFC5DDFBE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1904" y="1725154"/>
            <a:ext cx="3653402" cy="24356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y Retro Tetris Game Box Mini Key Chain, Kids Handheld Classic Games  Machine With Keychain Ring Retro Mini Game Machine Handheld Game Console  Online in Turkey. 779335835">
            <a:extLst>
              <a:ext uri="{FF2B5EF4-FFF2-40B4-BE49-F238E27FC236}">
                <a16:creationId xmlns:a16="http://schemas.microsoft.com/office/drawing/2014/main" id="{CF63AA3C-EB4C-287D-7F82-B6F2A17FE7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3316" y="1686463"/>
            <a:ext cx="2474293" cy="247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89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2EC606-7440-42C7-8E74-B245F0490434}"/>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852600" y="1302777"/>
            <a:ext cx="5900856" cy="4552950"/>
          </a:xfrm>
          <a:prstGeom prst="rect">
            <a:avLst/>
          </a:prstGeom>
          <a:noFill/>
        </p:spPr>
      </p:pic>
      <p:sp>
        <p:nvSpPr>
          <p:cNvPr id="2" name="Title 1"/>
          <p:cNvSpPr>
            <a:spLocks noGrp="1"/>
          </p:cNvSpPr>
          <p:nvPr>
            <p:ph type="title"/>
          </p:nvPr>
        </p:nvSpPr>
        <p:spPr>
          <a:xfrm>
            <a:off x="491319" y="336895"/>
            <a:ext cx="11134572" cy="1188720"/>
          </a:xfrm>
        </p:spPr>
        <p:txBody>
          <a:bodyPr/>
          <a:lstStyle/>
          <a:p>
            <a:r>
              <a:rPr lang="en-US" dirty="0"/>
              <a:t>Related Works</a:t>
            </a:r>
          </a:p>
        </p:txBody>
      </p:sp>
      <p:sp>
        <p:nvSpPr>
          <p:cNvPr id="5" name="Slide Number Placeholder 4">
            <a:extLst>
              <a:ext uri="{FF2B5EF4-FFF2-40B4-BE49-F238E27FC236}">
                <a16:creationId xmlns:a16="http://schemas.microsoft.com/office/drawing/2014/main" id="{8ACD1050-3B27-40F6-9565-01B527BDFB3E}"/>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7" name="Resim 6">
            <a:extLst>
              <a:ext uri="{FF2B5EF4-FFF2-40B4-BE49-F238E27FC236}">
                <a16:creationId xmlns:a16="http://schemas.microsoft.com/office/drawing/2014/main" id="{E7881725-C9C9-A945-4E2C-4BB7F315BD56}"/>
              </a:ext>
            </a:extLst>
          </p:cNvPr>
          <p:cNvPicPr>
            <a:picLocks noChangeAspect="1"/>
          </p:cNvPicPr>
          <p:nvPr/>
        </p:nvPicPr>
        <p:blipFill>
          <a:blip r:embed="rId4"/>
          <a:stretch>
            <a:fillRect/>
          </a:stretch>
        </p:blipFill>
        <p:spPr>
          <a:xfrm>
            <a:off x="1282783" y="1780208"/>
            <a:ext cx="9040489" cy="4437712"/>
          </a:xfrm>
          <a:prstGeom prst="rect">
            <a:avLst/>
          </a:prstGeom>
        </p:spPr>
      </p:pic>
    </p:spTree>
    <p:extLst>
      <p:ext uri="{BB962C8B-B14F-4D97-AF65-F5344CB8AC3E}">
        <p14:creationId xmlns:p14="http://schemas.microsoft.com/office/powerpoint/2010/main" val="423411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Design</a:t>
            </a:r>
          </a:p>
        </p:txBody>
      </p:sp>
      <p:sp>
        <p:nvSpPr>
          <p:cNvPr id="6" name="Text Placeholder 5">
            <a:extLst>
              <a:ext uri="{FF2B5EF4-FFF2-40B4-BE49-F238E27FC236}">
                <a16:creationId xmlns:a16="http://schemas.microsoft.com/office/drawing/2014/main" id="{FC45FA87-CC84-4075-A257-0D70EB1247E3}"/>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CAB292A-CA68-44BD-B216-569860E12226}"/>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16305959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43278D4D8E4F344899F65076272BCDE4" ma:contentTypeVersion="2" ma:contentTypeDescription="Yeni belge oluşturun." ma:contentTypeScope="" ma:versionID="72b34e604d96766d457cf09bfc2929d6">
  <xsd:schema xmlns:xsd="http://www.w3.org/2001/XMLSchema" xmlns:xs="http://www.w3.org/2001/XMLSchema" xmlns:p="http://schemas.microsoft.com/office/2006/metadata/properties" xmlns:ns2="95a46b5a-f91f-4340-b2af-0e10180a2ad1" targetNamespace="http://schemas.microsoft.com/office/2006/metadata/properties" ma:root="true" ma:fieldsID="48de1d6fa0e41ad73aac5ba3ea57d293" ns2:_="">
    <xsd:import namespace="95a46b5a-f91f-4340-b2af-0e10180a2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46b5a-f91f-4340-b2af-0e10180a2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4D6AEE-E78C-4847-B23C-222EDB9EDD69}">
  <ds:schemaRefs>
    <ds:schemaRef ds:uri="http://schemas.microsoft.com/sharepoint/v3/contenttype/forms"/>
  </ds:schemaRefs>
</ds:datastoreItem>
</file>

<file path=customXml/itemProps2.xml><?xml version="1.0" encoding="utf-8"?>
<ds:datastoreItem xmlns:ds="http://schemas.openxmlformats.org/officeDocument/2006/customXml" ds:itemID="{C4D1C4A3-9CBB-4FB6-B4E3-B33B19C47C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750F196-D0BE-4F24-A543-49EF465CE3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a46b5a-f91f-4340-b2af-0e10180a2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3984</TotalTime>
  <Words>685</Words>
  <Application>Microsoft Office PowerPoint</Application>
  <PresentationFormat>Geniş ekran</PresentationFormat>
  <Paragraphs>119</Paragraphs>
  <Slides>24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Arial</vt:lpstr>
      <vt:lpstr>Arial</vt:lpstr>
      <vt:lpstr>Calibri</vt:lpstr>
      <vt:lpstr>Gill Sans MT</vt:lpstr>
      <vt:lpstr>Tahoma</vt:lpstr>
      <vt:lpstr>Wingdings</vt:lpstr>
      <vt:lpstr>Parcel</vt:lpstr>
      <vt:lpstr>Simple Arcade game: SNAKE </vt:lpstr>
      <vt:lpstr>Contents</vt:lpstr>
      <vt:lpstr>Introduction</vt:lpstr>
      <vt:lpstr>Introduction</vt:lpstr>
      <vt:lpstr>Introduction</vt:lpstr>
      <vt:lpstr>Related Works</vt:lpstr>
      <vt:lpstr>Related Works</vt:lpstr>
      <vt:lpstr>Related Works</vt:lpstr>
      <vt:lpstr>Project Design</vt:lpstr>
      <vt:lpstr>Project Design</vt:lpstr>
      <vt:lpstr>Project Design</vt:lpstr>
      <vt:lpstr>Project Design</vt:lpstr>
      <vt:lpstr>SOFTWARE</vt:lpstr>
      <vt:lpstr>SOFTWARE</vt:lpstr>
      <vt:lpstr>SOFTWARE</vt:lpstr>
      <vt:lpstr>SOFTWARE</vt:lpstr>
      <vt:lpstr>Game PHOTOS</vt:lpstr>
      <vt:lpstr>GAME MODES</vt:lpstr>
      <vt:lpstr>HARD MODE</vt:lpstr>
      <vt:lpstr>Game PHOTOS</vt:lpstr>
      <vt:lpstr>Conclusion</vt:lpstr>
      <vt:lpstr>Conclusion</vt:lpstr>
      <vt:lpstr>PowerPoint Sunusu</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BKh</dc:creator>
  <cp:lastModifiedBy>KAMOLIDDIN FATKHIDDINOV</cp:lastModifiedBy>
  <cp:revision>540</cp:revision>
  <dcterms:created xsi:type="dcterms:W3CDTF">2022-04-12T07:27:52Z</dcterms:created>
  <dcterms:modified xsi:type="dcterms:W3CDTF">2022-05-17T20:15:29Z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0x01010043278D4D8E4F344899F65076272BCDE4</vt:lpwstr>
  </property>
</Properties>
</file>