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notesMasterIdLst>
    <p:notesMasterId r:id="rId20"/>
  </p:notesMasterIdLst>
  <p:sldIdLst>
    <p:sldId id="256" r:id="rId5"/>
    <p:sldId id="257" r:id="rId6"/>
    <p:sldId id="280" r:id="rId7"/>
    <p:sldId id="301" r:id="rId8"/>
    <p:sldId id="327" r:id="rId9"/>
    <p:sldId id="320" r:id="rId10"/>
    <p:sldId id="259" r:id="rId11"/>
    <p:sldId id="322" r:id="rId12"/>
    <p:sldId id="323" r:id="rId13"/>
    <p:sldId id="328" r:id="rId14"/>
    <p:sldId id="326" r:id="rId15"/>
    <p:sldId id="325" r:id="rId16"/>
    <p:sldId id="324" r:id="rId17"/>
    <p:sldId id="319" r:id="rId18"/>
    <p:sldId id="29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B.Kh." initials="MB" lastIdx="1" clrIdx="0">
    <p:extLst>
      <p:ext uri="{19B8F6BF-5375-455C-9EA6-DF929625EA0E}">
        <p15:presenceInfo xmlns:p15="http://schemas.microsoft.com/office/powerpoint/2012/main" userId="89c8a3000d5a11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5" autoAdjust="0"/>
    <p:restoredTop sz="94249" autoAdjust="0"/>
  </p:normalViewPr>
  <p:slideViewPr>
    <p:cSldViewPr snapToGrid="0">
      <p:cViewPr varScale="1">
        <p:scale>
          <a:sx n="78" d="100"/>
          <a:sy n="78" d="100"/>
        </p:scale>
        <p:origin x="53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CDE121-3224-4DD9-AC11-C5278E91BF83}"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4B45FE60-8C12-4DB2-BED6-941839BEEF0A}">
      <dgm:prSet phldrT="[Text]" custT="1"/>
      <dgm:spPr/>
      <dgm:t>
        <a:bodyPr/>
        <a:lstStyle/>
        <a:p>
          <a:r>
            <a:rPr lang="en-US" sz="2000" b="1" dirty="0"/>
            <a:t>Introduction</a:t>
          </a:r>
          <a:endParaRPr lang="en-US" sz="2000" dirty="0"/>
        </a:p>
      </dgm:t>
    </dgm:pt>
    <dgm:pt modelId="{8891DD3C-CE5C-47AF-98C9-D6301AC77423}" type="parTrans" cxnId="{7FC56850-6D07-472E-9C54-D8A939121F7F}">
      <dgm:prSet/>
      <dgm:spPr/>
      <dgm:t>
        <a:bodyPr/>
        <a:lstStyle/>
        <a:p>
          <a:endParaRPr lang="en-US" sz="6000"/>
        </a:p>
      </dgm:t>
    </dgm:pt>
    <dgm:pt modelId="{6609B053-ECF5-431C-941C-E7106BE05A3F}" type="sibTrans" cxnId="{7FC56850-6D07-472E-9C54-D8A939121F7F}">
      <dgm:prSet/>
      <dgm:spPr/>
      <dgm:t>
        <a:bodyPr/>
        <a:lstStyle/>
        <a:p>
          <a:endParaRPr lang="en-US" sz="6000"/>
        </a:p>
      </dgm:t>
    </dgm:pt>
    <dgm:pt modelId="{43A1B141-5B8F-479F-B0EE-E9B6B08E57DB}">
      <dgm:prSet phldrT="[Text]" custT="1"/>
      <dgm:spPr/>
      <dgm:t>
        <a:bodyPr/>
        <a:lstStyle/>
        <a:p>
          <a:r>
            <a:rPr lang="en-US" sz="2000" dirty="0"/>
            <a:t>Objectives</a:t>
          </a:r>
        </a:p>
      </dgm:t>
    </dgm:pt>
    <dgm:pt modelId="{0BDD92EC-2C96-458D-B917-71C11BB15E08}" type="parTrans" cxnId="{486093ED-BF8D-4018-A73E-5764982A57D0}">
      <dgm:prSet/>
      <dgm:spPr/>
      <dgm:t>
        <a:bodyPr/>
        <a:lstStyle/>
        <a:p>
          <a:endParaRPr lang="en-US" sz="6000"/>
        </a:p>
      </dgm:t>
    </dgm:pt>
    <dgm:pt modelId="{E199A572-0705-4AA2-B47D-C09971A4CEC1}" type="sibTrans" cxnId="{486093ED-BF8D-4018-A73E-5764982A57D0}">
      <dgm:prSet/>
      <dgm:spPr/>
      <dgm:t>
        <a:bodyPr/>
        <a:lstStyle/>
        <a:p>
          <a:endParaRPr lang="en-US" sz="6000"/>
        </a:p>
      </dgm:t>
    </dgm:pt>
    <dgm:pt modelId="{24281650-92AD-419F-ACC2-2F6AEA02F4DF}">
      <dgm:prSet phldrT="[Text]" custT="1"/>
      <dgm:spPr/>
      <dgm:t>
        <a:bodyPr/>
        <a:lstStyle/>
        <a:p>
          <a:r>
            <a:rPr lang="en-US" sz="2000" b="1" dirty="0"/>
            <a:t>Conclusion</a:t>
          </a:r>
          <a:endParaRPr lang="en-US" sz="2000" dirty="0"/>
        </a:p>
      </dgm:t>
    </dgm:pt>
    <dgm:pt modelId="{498657C3-4816-4EE8-8010-088F17FB3C0A}" type="parTrans" cxnId="{6C0B3A2B-1A16-4CA1-B0CE-9D82F602ADB7}">
      <dgm:prSet/>
      <dgm:spPr/>
      <dgm:t>
        <a:bodyPr/>
        <a:lstStyle/>
        <a:p>
          <a:endParaRPr lang="en-US" sz="6000"/>
        </a:p>
      </dgm:t>
    </dgm:pt>
    <dgm:pt modelId="{6F18258A-8F93-48F6-9880-6963D0D63427}" type="sibTrans" cxnId="{6C0B3A2B-1A16-4CA1-B0CE-9D82F602ADB7}">
      <dgm:prSet/>
      <dgm:spPr/>
      <dgm:t>
        <a:bodyPr/>
        <a:lstStyle/>
        <a:p>
          <a:endParaRPr lang="en-US" sz="6000"/>
        </a:p>
      </dgm:t>
    </dgm:pt>
    <dgm:pt modelId="{A5D7E28D-85A9-4700-ADF8-7BC2C02AE8F4}">
      <dgm:prSet phldrT="[Text]" custT="1"/>
      <dgm:spPr/>
      <dgm:t>
        <a:bodyPr/>
        <a:lstStyle/>
        <a:p>
          <a:r>
            <a:rPr lang="en-US" sz="2000" b="1" dirty="0"/>
            <a:t>Project Design</a:t>
          </a:r>
          <a:endParaRPr lang="en-US" sz="2000" dirty="0"/>
        </a:p>
      </dgm:t>
    </dgm:pt>
    <dgm:pt modelId="{D789DB95-EDDB-484A-9499-E8983DEF7657}" type="parTrans" cxnId="{06A0D271-0DBF-436B-9E75-8DF1382F60C8}">
      <dgm:prSet/>
      <dgm:spPr/>
      <dgm:t>
        <a:bodyPr/>
        <a:lstStyle/>
        <a:p>
          <a:endParaRPr lang="en-US" sz="6000"/>
        </a:p>
      </dgm:t>
    </dgm:pt>
    <dgm:pt modelId="{2A4E2C75-4180-4BA3-8F74-14023CCF14CB}" type="sibTrans" cxnId="{06A0D271-0DBF-436B-9E75-8DF1382F60C8}">
      <dgm:prSet/>
      <dgm:spPr/>
      <dgm:t>
        <a:bodyPr/>
        <a:lstStyle/>
        <a:p>
          <a:endParaRPr lang="en-US" sz="6000"/>
        </a:p>
      </dgm:t>
    </dgm:pt>
    <dgm:pt modelId="{5F756938-B21B-4825-B873-72B117BF4A7C}">
      <dgm:prSet phldrT="[Text]" custT="1"/>
      <dgm:spPr/>
      <dgm:t>
        <a:bodyPr/>
        <a:lstStyle/>
        <a:p>
          <a:r>
            <a:rPr lang="en-US" sz="2000" dirty="0"/>
            <a:t>References</a:t>
          </a:r>
        </a:p>
      </dgm:t>
    </dgm:pt>
    <dgm:pt modelId="{5C23F0E2-477A-475A-BAC0-39EE9B5BDCE9}" type="parTrans" cxnId="{A75BFFE7-8F64-43DF-AB73-4E1CA7C3DF8C}">
      <dgm:prSet/>
      <dgm:spPr/>
      <dgm:t>
        <a:bodyPr/>
        <a:lstStyle/>
        <a:p>
          <a:endParaRPr lang="en-US" sz="6000"/>
        </a:p>
      </dgm:t>
    </dgm:pt>
    <dgm:pt modelId="{ED815CB5-93DC-4BE4-ABE1-C5287423FCFD}" type="sibTrans" cxnId="{A75BFFE7-8F64-43DF-AB73-4E1CA7C3DF8C}">
      <dgm:prSet/>
      <dgm:spPr/>
      <dgm:t>
        <a:bodyPr/>
        <a:lstStyle/>
        <a:p>
          <a:endParaRPr lang="en-US" sz="6000"/>
        </a:p>
      </dgm:t>
    </dgm:pt>
    <dgm:pt modelId="{559211C0-52BE-42D6-BAB6-49FDC34E30AE}">
      <dgm:prSet phldrT="[Text]" custT="1"/>
      <dgm:spPr/>
      <dgm:t>
        <a:bodyPr/>
        <a:lstStyle/>
        <a:p>
          <a:r>
            <a:rPr lang="en-US" sz="2000" b="1" dirty="0"/>
            <a:t>Related Works</a:t>
          </a:r>
          <a:endParaRPr lang="en-US" sz="2000" dirty="0"/>
        </a:p>
      </dgm:t>
    </dgm:pt>
    <dgm:pt modelId="{811AEC0D-C3C5-4D4F-AEB2-A8969F6F8258}" type="parTrans" cxnId="{6F313834-FC4C-4621-B0E7-1456C532CF1D}">
      <dgm:prSet/>
      <dgm:spPr/>
      <dgm:t>
        <a:bodyPr/>
        <a:lstStyle/>
        <a:p>
          <a:endParaRPr lang="en-US"/>
        </a:p>
      </dgm:t>
    </dgm:pt>
    <dgm:pt modelId="{5CFC197A-A940-491D-BE43-25F1CE9B352F}" type="sibTrans" cxnId="{6F313834-FC4C-4621-B0E7-1456C532CF1D}">
      <dgm:prSet/>
      <dgm:spPr/>
      <dgm:t>
        <a:bodyPr/>
        <a:lstStyle/>
        <a:p>
          <a:endParaRPr lang="en-US"/>
        </a:p>
      </dgm:t>
    </dgm:pt>
    <dgm:pt modelId="{78463DF0-8845-45EF-BB17-14FCD86B3F08}">
      <dgm:prSet phldrT="[Text]" custT="1"/>
      <dgm:spPr/>
      <dgm:t>
        <a:bodyPr/>
        <a:lstStyle/>
        <a:p>
          <a:r>
            <a:rPr lang="en-US" sz="2000" dirty="0"/>
            <a:t>Application</a:t>
          </a:r>
        </a:p>
      </dgm:t>
    </dgm:pt>
    <dgm:pt modelId="{107E0ABD-3013-4401-B1F9-215BB799E7EA}" type="parTrans" cxnId="{9E3D2047-30B0-424C-BBDA-DF95C3B0D864}">
      <dgm:prSet/>
      <dgm:spPr/>
      <dgm:t>
        <a:bodyPr/>
        <a:lstStyle/>
        <a:p>
          <a:endParaRPr lang="en-CA"/>
        </a:p>
      </dgm:t>
    </dgm:pt>
    <dgm:pt modelId="{E4CC23A2-78CB-485E-90CA-86A7D96776EB}" type="sibTrans" cxnId="{9E3D2047-30B0-424C-BBDA-DF95C3B0D864}">
      <dgm:prSet/>
      <dgm:spPr/>
      <dgm:t>
        <a:bodyPr/>
        <a:lstStyle/>
        <a:p>
          <a:endParaRPr lang="en-CA"/>
        </a:p>
      </dgm:t>
    </dgm:pt>
    <dgm:pt modelId="{AD16C3B0-D1D2-40EE-91A9-08048B458333}">
      <dgm:prSet phldrT="[Text]" custT="1"/>
      <dgm:spPr/>
      <dgm:t>
        <a:bodyPr/>
        <a:lstStyle/>
        <a:p>
          <a:r>
            <a:rPr lang="en-US" sz="2000" dirty="0"/>
            <a:t>Goals</a:t>
          </a:r>
        </a:p>
      </dgm:t>
    </dgm:pt>
    <dgm:pt modelId="{4E947EEA-62CC-4A36-A4E1-45F6A47B611F}" type="parTrans" cxnId="{51538085-D3C8-4CBD-8F0F-5AB7675B2DBC}">
      <dgm:prSet/>
      <dgm:spPr/>
      <dgm:t>
        <a:bodyPr/>
        <a:lstStyle/>
        <a:p>
          <a:endParaRPr lang="en-CA"/>
        </a:p>
      </dgm:t>
    </dgm:pt>
    <dgm:pt modelId="{4CB8221F-7F6C-489F-85F7-42126FDFEB2D}" type="sibTrans" cxnId="{51538085-D3C8-4CBD-8F0F-5AB7675B2DBC}">
      <dgm:prSet/>
      <dgm:spPr/>
      <dgm:t>
        <a:bodyPr/>
        <a:lstStyle/>
        <a:p>
          <a:endParaRPr lang="en-CA"/>
        </a:p>
      </dgm:t>
    </dgm:pt>
    <dgm:pt modelId="{870BA5BE-81D3-4A77-9ED6-098814818AE3}">
      <dgm:prSet phldrT="[Text]" custT="1"/>
      <dgm:spPr/>
      <dgm:t>
        <a:bodyPr/>
        <a:lstStyle/>
        <a:p>
          <a:r>
            <a:rPr lang="en-US" sz="2000" dirty="0"/>
            <a:t>Summary</a:t>
          </a:r>
        </a:p>
      </dgm:t>
    </dgm:pt>
    <dgm:pt modelId="{58D211AC-C1F8-4AF3-9AE9-38B444AE0432}" type="parTrans" cxnId="{45A0540D-20C9-4A54-94A0-4D4012FF668C}">
      <dgm:prSet/>
      <dgm:spPr/>
      <dgm:t>
        <a:bodyPr/>
        <a:lstStyle/>
        <a:p>
          <a:endParaRPr lang="en-CA"/>
        </a:p>
      </dgm:t>
    </dgm:pt>
    <dgm:pt modelId="{6CE5C3A8-2088-4001-9CD1-5D0E9B1A8F87}" type="sibTrans" cxnId="{45A0540D-20C9-4A54-94A0-4D4012FF668C}">
      <dgm:prSet/>
      <dgm:spPr/>
      <dgm:t>
        <a:bodyPr/>
        <a:lstStyle/>
        <a:p>
          <a:endParaRPr lang="en-CA"/>
        </a:p>
      </dgm:t>
    </dgm:pt>
    <dgm:pt modelId="{D6ED7ACF-D108-48E2-A6A0-7E46DBD62EAD}">
      <dgm:prSet phldrT="[Text]" custT="1"/>
      <dgm:spPr/>
      <dgm:t>
        <a:bodyPr/>
        <a:lstStyle/>
        <a:p>
          <a:r>
            <a:rPr lang="en-US" sz="2000" dirty="0"/>
            <a:t>Software</a:t>
          </a:r>
        </a:p>
      </dgm:t>
    </dgm:pt>
    <dgm:pt modelId="{17CF1317-609A-4E37-94EC-2C54E332E22C}" type="parTrans" cxnId="{5366A669-05D7-40FF-80D4-173152913E94}">
      <dgm:prSet/>
      <dgm:spPr/>
      <dgm:t>
        <a:bodyPr/>
        <a:lstStyle/>
        <a:p>
          <a:endParaRPr lang="en-CA"/>
        </a:p>
      </dgm:t>
    </dgm:pt>
    <dgm:pt modelId="{DC18708B-AD4F-4076-88AF-8D1ED2AA238D}" type="sibTrans" cxnId="{5366A669-05D7-40FF-80D4-173152913E94}">
      <dgm:prSet/>
      <dgm:spPr/>
      <dgm:t>
        <a:bodyPr/>
        <a:lstStyle/>
        <a:p>
          <a:endParaRPr lang="en-CA"/>
        </a:p>
      </dgm:t>
    </dgm:pt>
    <dgm:pt modelId="{DB15976C-E2DF-4E8A-A1D9-42B478A416C4}">
      <dgm:prSet phldrT="[Text]" custT="1"/>
      <dgm:spPr/>
      <dgm:t>
        <a:bodyPr/>
        <a:lstStyle/>
        <a:p>
          <a:r>
            <a:rPr lang="en-US" sz="2000" dirty="0"/>
            <a:t>Hardware</a:t>
          </a:r>
        </a:p>
      </dgm:t>
    </dgm:pt>
    <dgm:pt modelId="{C17D0767-A008-4C50-B116-A3A9A36AC9F6}" type="parTrans" cxnId="{9B32258D-411E-4246-A779-0669342CE9BC}">
      <dgm:prSet/>
      <dgm:spPr/>
      <dgm:t>
        <a:bodyPr/>
        <a:lstStyle/>
        <a:p>
          <a:endParaRPr lang="en-CA"/>
        </a:p>
      </dgm:t>
    </dgm:pt>
    <dgm:pt modelId="{22AC18E8-A5DD-4695-84FC-AA68D3DA1462}" type="sibTrans" cxnId="{9B32258D-411E-4246-A779-0669342CE9BC}">
      <dgm:prSet/>
      <dgm:spPr/>
      <dgm:t>
        <a:bodyPr/>
        <a:lstStyle/>
        <a:p>
          <a:endParaRPr lang="en-CA"/>
        </a:p>
      </dgm:t>
    </dgm:pt>
    <dgm:pt modelId="{98E96056-B77A-4376-B0A8-2FF37EADBB09}">
      <dgm:prSet phldrT="[Text]" custT="1"/>
      <dgm:spPr/>
      <dgm:t>
        <a:bodyPr/>
        <a:lstStyle/>
        <a:p>
          <a:r>
            <a:rPr lang="en-US" sz="2000" dirty="0"/>
            <a:t>Challenges</a:t>
          </a:r>
        </a:p>
      </dgm:t>
    </dgm:pt>
    <dgm:pt modelId="{3B202548-09AA-4F0D-B675-72EAF11B37B5}" type="parTrans" cxnId="{00620752-2526-400E-B5F7-EDD241BBBCD5}">
      <dgm:prSet/>
      <dgm:spPr/>
      <dgm:t>
        <a:bodyPr/>
        <a:lstStyle/>
        <a:p>
          <a:endParaRPr lang="en-CA"/>
        </a:p>
      </dgm:t>
    </dgm:pt>
    <dgm:pt modelId="{A0A794C6-3D2E-4E03-9EAC-28BB4ADA7D03}" type="sibTrans" cxnId="{00620752-2526-400E-B5F7-EDD241BBBCD5}">
      <dgm:prSet/>
      <dgm:spPr/>
      <dgm:t>
        <a:bodyPr/>
        <a:lstStyle/>
        <a:p>
          <a:endParaRPr lang="en-CA"/>
        </a:p>
      </dgm:t>
    </dgm:pt>
    <dgm:pt modelId="{5EC46F7B-F68D-4BFD-98ED-BEEFE223C488}">
      <dgm:prSet phldrT="[Text]" custT="1"/>
      <dgm:spPr/>
      <dgm:t>
        <a:bodyPr/>
        <a:lstStyle/>
        <a:p>
          <a:r>
            <a:rPr lang="en-US" sz="2000" dirty="0"/>
            <a:t>Results</a:t>
          </a:r>
        </a:p>
      </dgm:t>
    </dgm:pt>
    <dgm:pt modelId="{8A6F3D23-C6F1-4D54-8AE9-001347EB9EAD}" type="parTrans" cxnId="{F372ED28-946E-4587-993B-498474087156}">
      <dgm:prSet/>
      <dgm:spPr/>
      <dgm:t>
        <a:bodyPr/>
        <a:lstStyle/>
        <a:p>
          <a:endParaRPr lang="en-CA"/>
        </a:p>
      </dgm:t>
    </dgm:pt>
    <dgm:pt modelId="{5EFC1481-8F2F-4401-9753-93CF6B099652}" type="sibTrans" cxnId="{F372ED28-946E-4587-993B-498474087156}">
      <dgm:prSet/>
      <dgm:spPr/>
      <dgm:t>
        <a:bodyPr/>
        <a:lstStyle/>
        <a:p>
          <a:endParaRPr lang="en-CA"/>
        </a:p>
      </dgm:t>
    </dgm:pt>
    <dgm:pt modelId="{FAF6FFE9-D89E-425A-928B-81F54F4FC275}">
      <dgm:prSet phldrT="[Text]" custT="1"/>
      <dgm:spPr/>
      <dgm:t>
        <a:bodyPr/>
        <a:lstStyle/>
        <a:p>
          <a:r>
            <a:rPr lang="en-US" sz="2000" dirty="0"/>
            <a:t>Future works (Optional)</a:t>
          </a:r>
        </a:p>
      </dgm:t>
    </dgm:pt>
    <dgm:pt modelId="{1FD7B165-4827-4FE1-B280-5BFA5729A9D1}" type="parTrans" cxnId="{23C44799-33F1-4D77-94CE-4C13852D4ADD}">
      <dgm:prSet/>
      <dgm:spPr/>
      <dgm:t>
        <a:bodyPr/>
        <a:lstStyle/>
        <a:p>
          <a:endParaRPr lang="en-CA"/>
        </a:p>
      </dgm:t>
    </dgm:pt>
    <dgm:pt modelId="{1B19A91A-E16E-4D0D-A35C-057094EAD734}" type="sibTrans" cxnId="{23C44799-33F1-4D77-94CE-4C13852D4ADD}">
      <dgm:prSet/>
      <dgm:spPr/>
      <dgm:t>
        <a:bodyPr/>
        <a:lstStyle/>
        <a:p>
          <a:endParaRPr lang="en-CA"/>
        </a:p>
      </dgm:t>
    </dgm:pt>
    <dgm:pt modelId="{BB9699E6-260E-4779-BCD8-A2F29C2D7C29}" type="pres">
      <dgm:prSet presAssocID="{E0CDE121-3224-4DD9-AC11-C5278E91BF83}" presName="vert0" presStyleCnt="0">
        <dgm:presLayoutVars>
          <dgm:dir/>
          <dgm:animOne val="branch"/>
          <dgm:animLvl val="lvl"/>
        </dgm:presLayoutVars>
      </dgm:prSet>
      <dgm:spPr/>
    </dgm:pt>
    <dgm:pt modelId="{E891555F-8BF5-4DDF-9A02-A37355DA907D}" type="pres">
      <dgm:prSet presAssocID="{4B45FE60-8C12-4DB2-BED6-941839BEEF0A}" presName="thickLine" presStyleLbl="alignNode1" presStyleIdx="0" presStyleCnt="5"/>
      <dgm:spPr/>
    </dgm:pt>
    <dgm:pt modelId="{091F0A92-446B-4D04-98F2-610B15E93E49}" type="pres">
      <dgm:prSet presAssocID="{4B45FE60-8C12-4DB2-BED6-941839BEEF0A}" presName="horz1" presStyleCnt="0"/>
      <dgm:spPr/>
    </dgm:pt>
    <dgm:pt modelId="{C2E66523-264C-4E56-95BE-3C13BE0C1872}" type="pres">
      <dgm:prSet presAssocID="{4B45FE60-8C12-4DB2-BED6-941839BEEF0A}" presName="tx1" presStyleLbl="revTx" presStyleIdx="0" presStyleCnt="14"/>
      <dgm:spPr/>
    </dgm:pt>
    <dgm:pt modelId="{1DA01F54-6CBE-4AFC-AFB3-08A2CBD0574C}" type="pres">
      <dgm:prSet presAssocID="{4B45FE60-8C12-4DB2-BED6-941839BEEF0A}" presName="vert1" presStyleCnt="0"/>
      <dgm:spPr/>
    </dgm:pt>
    <dgm:pt modelId="{F35DC157-6464-4626-AC72-144B90A1EA1E}" type="pres">
      <dgm:prSet presAssocID="{870BA5BE-81D3-4A77-9ED6-098814818AE3}" presName="vertSpace2a" presStyleCnt="0"/>
      <dgm:spPr/>
    </dgm:pt>
    <dgm:pt modelId="{060D1E05-3EA4-47F6-BC00-7554D7842245}" type="pres">
      <dgm:prSet presAssocID="{870BA5BE-81D3-4A77-9ED6-098814818AE3}" presName="horz2" presStyleCnt="0"/>
      <dgm:spPr/>
    </dgm:pt>
    <dgm:pt modelId="{A66B20D8-7902-442D-9A46-DADA58AB36E0}" type="pres">
      <dgm:prSet presAssocID="{870BA5BE-81D3-4A77-9ED6-098814818AE3}" presName="horzSpace2" presStyleCnt="0"/>
      <dgm:spPr/>
    </dgm:pt>
    <dgm:pt modelId="{6E9053DB-A010-46C6-B2AC-EC7FBDDF4A59}" type="pres">
      <dgm:prSet presAssocID="{870BA5BE-81D3-4A77-9ED6-098814818AE3}" presName="tx2" presStyleLbl="revTx" presStyleIdx="1" presStyleCnt="14"/>
      <dgm:spPr/>
    </dgm:pt>
    <dgm:pt modelId="{FBBC77F3-142C-4D8B-B6E2-53BCE2BD1906}" type="pres">
      <dgm:prSet presAssocID="{870BA5BE-81D3-4A77-9ED6-098814818AE3}" presName="vert2" presStyleCnt="0"/>
      <dgm:spPr/>
    </dgm:pt>
    <dgm:pt modelId="{07D3CA61-3CBA-4947-8C03-EDAE6FC86CEC}" type="pres">
      <dgm:prSet presAssocID="{870BA5BE-81D3-4A77-9ED6-098814818AE3}" presName="thinLine2b" presStyleLbl="callout" presStyleIdx="0" presStyleCnt="9"/>
      <dgm:spPr/>
    </dgm:pt>
    <dgm:pt modelId="{5765F02C-D270-423E-B609-0D33296A8B8E}" type="pres">
      <dgm:prSet presAssocID="{870BA5BE-81D3-4A77-9ED6-098814818AE3}" presName="vertSpace2b" presStyleCnt="0"/>
      <dgm:spPr/>
    </dgm:pt>
    <dgm:pt modelId="{9430F6F1-5318-409B-B184-C8FE6783B8E2}" type="pres">
      <dgm:prSet presAssocID="{AD16C3B0-D1D2-40EE-91A9-08048B458333}" presName="horz2" presStyleCnt="0"/>
      <dgm:spPr/>
    </dgm:pt>
    <dgm:pt modelId="{3343FE64-DADF-4840-BFFD-E2ACCC1C440D}" type="pres">
      <dgm:prSet presAssocID="{AD16C3B0-D1D2-40EE-91A9-08048B458333}" presName="horzSpace2" presStyleCnt="0"/>
      <dgm:spPr/>
    </dgm:pt>
    <dgm:pt modelId="{E4E3178C-0298-4D99-9FFE-EB55AE73E7F2}" type="pres">
      <dgm:prSet presAssocID="{AD16C3B0-D1D2-40EE-91A9-08048B458333}" presName="tx2" presStyleLbl="revTx" presStyleIdx="2" presStyleCnt="14"/>
      <dgm:spPr/>
    </dgm:pt>
    <dgm:pt modelId="{3BAED34C-72B3-4966-9226-3C4AF1CD5EE2}" type="pres">
      <dgm:prSet presAssocID="{AD16C3B0-D1D2-40EE-91A9-08048B458333}" presName="vert2" presStyleCnt="0"/>
      <dgm:spPr/>
    </dgm:pt>
    <dgm:pt modelId="{ADA3B858-BFD0-4181-AAB5-C5098C21312A}" type="pres">
      <dgm:prSet presAssocID="{AD16C3B0-D1D2-40EE-91A9-08048B458333}" presName="thinLine2b" presStyleLbl="callout" presStyleIdx="1" presStyleCnt="9"/>
      <dgm:spPr/>
    </dgm:pt>
    <dgm:pt modelId="{C5569950-EF2B-4812-903C-10B615F9DB38}" type="pres">
      <dgm:prSet presAssocID="{AD16C3B0-D1D2-40EE-91A9-08048B458333}" presName="vertSpace2b" presStyleCnt="0"/>
      <dgm:spPr/>
    </dgm:pt>
    <dgm:pt modelId="{CADA8668-6307-4A6A-B029-668A9C255111}" type="pres">
      <dgm:prSet presAssocID="{559211C0-52BE-42D6-BAB6-49FDC34E30AE}" presName="thickLine" presStyleLbl="alignNode1" presStyleIdx="1" presStyleCnt="5"/>
      <dgm:spPr/>
    </dgm:pt>
    <dgm:pt modelId="{54748618-3564-4C2A-A399-6703990FFA0E}" type="pres">
      <dgm:prSet presAssocID="{559211C0-52BE-42D6-BAB6-49FDC34E30AE}" presName="horz1" presStyleCnt="0"/>
      <dgm:spPr/>
    </dgm:pt>
    <dgm:pt modelId="{B4A43F0B-317C-48BD-9069-0F80D78CA538}" type="pres">
      <dgm:prSet presAssocID="{559211C0-52BE-42D6-BAB6-49FDC34E30AE}" presName="tx1" presStyleLbl="revTx" presStyleIdx="3" presStyleCnt="14"/>
      <dgm:spPr/>
    </dgm:pt>
    <dgm:pt modelId="{C78725F7-8360-4FD9-82AC-D2721C2A7D1E}" type="pres">
      <dgm:prSet presAssocID="{559211C0-52BE-42D6-BAB6-49FDC34E30AE}" presName="vert1" presStyleCnt="0"/>
      <dgm:spPr/>
    </dgm:pt>
    <dgm:pt modelId="{C31B41D9-4E9E-47B4-AE84-8B6CB96220A2}" type="pres">
      <dgm:prSet presAssocID="{78463DF0-8845-45EF-BB17-14FCD86B3F08}" presName="vertSpace2a" presStyleCnt="0"/>
      <dgm:spPr/>
    </dgm:pt>
    <dgm:pt modelId="{C3F00395-54B7-45E3-9B2B-60279C00D851}" type="pres">
      <dgm:prSet presAssocID="{78463DF0-8845-45EF-BB17-14FCD86B3F08}" presName="horz2" presStyleCnt="0"/>
      <dgm:spPr/>
    </dgm:pt>
    <dgm:pt modelId="{C7283DEE-A730-45C2-BB65-DBD4E5046621}" type="pres">
      <dgm:prSet presAssocID="{78463DF0-8845-45EF-BB17-14FCD86B3F08}" presName="horzSpace2" presStyleCnt="0"/>
      <dgm:spPr/>
    </dgm:pt>
    <dgm:pt modelId="{167B42BF-974A-4A56-B4EE-BEFC8E3D806E}" type="pres">
      <dgm:prSet presAssocID="{78463DF0-8845-45EF-BB17-14FCD86B3F08}" presName="tx2" presStyleLbl="revTx" presStyleIdx="4" presStyleCnt="14"/>
      <dgm:spPr/>
    </dgm:pt>
    <dgm:pt modelId="{B36F2EBB-C388-4304-81CD-30AA13E73BB6}" type="pres">
      <dgm:prSet presAssocID="{78463DF0-8845-45EF-BB17-14FCD86B3F08}" presName="vert2" presStyleCnt="0"/>
      <dgm:spPr/>
    </dgm:pt>
    <dgm:pt modelId="{2C9CF27E-8CE8-4756-8389-B62CCDF3DDE8}" type="pres">
      <dgm:prSet presAssocID="{78463DF0-8845-45EF-BB17-14FCD86B3F08}" presName="thinLine2b" presStyleLbl="callout" presStyleIdx="2" presStyleCnt="9"/>
      <dgm:spPr/>
    </dgm:pt>
    <dgm:pt modelId="{39CA6CA7-15A2-4BD1-B152-95DE848B17FE}" type="pres">
      <dgm:prSet presAssocID="{78463DF0-8845-45EF-BB17-14FCD86B3F08}" presName="vertSpace2b" presStyleCnt="0"/>
      <dgm:spPr/>
    </dgm:pt>
    <dgm:pt modelId="{84A9D4D3-9449-4DF0-B311-3FCCFA6F2F5A}" type="pres">
      <dgm:prSet presAssocID="{43A1B141-5B8F-479F-B0EE-E9B6B08E57DB}" presName="horz2" presStyleCnt="0"/>
      <dgm:spPr/>
    </dgm:pt>
    <dgm:pt modelId="{2695D9DD-E6A9-4A16-9824-2E8E3833A36E}" type="pres">
      <dgm:prSet presAssocID="{43A1B141-5B8F-479F-B0EE-E9B6B08E57DB}" presName="horzSpace2" presStyleCnt="0"/>
      <dgm:spPr/>
    </dgm:pt>
    <dgm:pt modelId="{C5C3443E-BEAE-4597-9798-010AD0AD3F0B}" type="pres">
      <dgm:prSet presAssocID="{43A1B141-5B8F-479F-B0EE-E9B6B08E57DB}" presName="tx2" presStyleLbl="revTx" presStyleIdx="5" presStyleCnt="14"/>
      <dgm:spPr/>
    </dgm:pt>
    <dgm:pt modelId="{1C3368A7-E822-4E18-B4DA-E78E1DB26E40}" type="pres">
      <dgm:prSet presAssocID="{43A1B141-5B8F-479F-B0EE-E9B6B08E57DB}" presName="vert2" presStyleCnt="0"/>
      <dgm:spPr/>
    </dgm:pt>
    <dgm:pt modelId="{74FAF29D-CB97-4CF1-A739-272035E90EAE}" type="pres">
      <dgm:prSet presAssocID="{43A1B141-5B8F-479F-B0EE-E9B6B08E57DB}" presName="thinLine2b" presStyleLbl="callout" presStyleIdx="3" presStyleCnt="9"/>
      <dgm:spPr/>
    </dgm:pt>
    <dgm:pt modelId="{C8479E8D-4DAC-4ED5-B354-0A3C685E744B}" type="pres">
      <dgm:prSet presAssocID="{43A1B141-5B8F-479F-B0EE-E9B6B08E57DB}" presName="vertSpace2b" presStyleCnt="0"/>
      <dgm:spPr/>
    </dgm:pt>
    <dgm:pt modelId="{70D53CE4-10C1-4277-8947-0F4A3B895910}" type="pres">
      <dgm:prSet presAssocID="{A5D7E28D-85A9-4700-ADF8-7BC2C02AE8F4}" presName="thickLine" presStyleLbl="alignNode1" presStyleIdx="2" presStyleCnt="5"/>
      <dgm:spPr/>
    </dgm:pt>
    <dgm:pt modelId="{B1A4BCA6-EFEF-4085-B460-5CDE27E29D5C}" type="pres">
      <dgm:prSet presAssocID="{A5D7E28D-85A9-4700-ADF8-7BC2C02AE8F4}" presName="horz1" presStyleCnt="0"/>
      <dgm:spPr/>
    </dgm:pt>
    <dgm:pt modelId="{3CA8A798-5F5E-4548-AA14-0EC30E4217C2}" type="pres">
      <dgm:prSet presAssocID="{A5D7E28D-85A9-4700-ADF8-7BC2C02AE8F4}" presName="tx1" presStyleLbl="revTx" presStyleIdx="6" presStyleCnt="14"/>
      <dgm:spPr/>
    </dgm:pt>
    <dgm:pt modelId="{70EB8E8D-17DD-461B-B339-1CFDCEBDA7D4}" type="pres">
      <dgm:prSet presAssocID="{A5D7E28D-85A9-4700-ADF8-7BC2C02AE8F4}" presName="vert1" presStyleCnt="0"/>
      <dgm:spPr/>
    </dgm:pt>
    <dgm:pt modelId="{8E449D7D-BBA5-4466-B3FD-EDAEC460C4C0}" type="pres">
      <dgm:prSet presAssocID="{DB15976C-E2DF-4E8A-A1D9-42B478A416C4}" presName="vertSpace2a" presStyleCnt="0"/>
      <dgm:spPr/>
    </dgm:pt>
    <dgm:pt modelId="{76F749AD-DE77-4CD7-B16B-585B929C499C}" type="pres">
      <dgm:prSet presAssocID="{DB15976C-E2DF-4E8A-A1D9-42B478A416C4}" presName="horz2" presStyleCnt="0"/>
      <dgm:spPr/>
    </dgm:pt>
    <dgm:pt modelId="{2E44ADE1-17D2-4B09-B254-02E3B252499A}" type="pres">
      <dgm:prSet presAssocID="{DB15976C-E2DF-4E8A-A1D9-42B478A416C4}" presName="horzSpace2" presStyleCnt="0"/>
      <dgm:spPr/>
    </dgm:pt>
    <dgm:pt modelId="{CC63E480-8E11-40DD-818D-5FA591555DEB}" type="pres">
      <dgm:prSet presAssocID="{DB15976C-E2DF-4E8A-A1D9-42B478A416C4}" presName="tx2" presStyleLbl="revTx" presStyleIdx="7" presStyleCnt="14"/>
      <dgm:spPr/>
    </dgm:pt>
    <dgm:pt modelId="{6A1D1F8B-E644-487D-897E-34FD8F76BABB}" type="pres">
      <dgm:prSet presAssocID="{DB15976C-E2DF-4E8A-A1D9-42B478A416C4}" presName="vert2" presStyleCnt="0"/>
      <dgm:spPr/>
    </dgm:pt>
    <dgm:pt modelId="{639EBC49-EB1D-4A44-87B7-0B81587F1BDE}" type="pres">
      <dgm:prSet presAssocID="{DB15976C-E2DF-4E8A-A1D9-42B478A416C4}" presName="thinLine2b" presStyleLbl="callout" presStyleIdx="4" presStyleCnt="9"/>
      <dgm:spPr/>
    </dgm:pt>
    <dgm:pt modelId="{08064FFA-85B6-42E3-8A83-194FFD73F56E}" type="pres">
      <dgm:prSet presAssocID="{DB15976C-E2DF-4E8A-A1D9-42B478A416C4}" presName="vertSpace2b" presStyleCnt="0"/>
      <dgm:spPr/>
    </dgm:pt>
    <dgm:pt modelId="{19B55701-8ED8-4A64-B38F-015C80765EF5}" type="pres">
      <dgm:prSet presAssocID="{D6ED7ACF-D108-48E2-A6A0-7E46DBD62EAD}" presName="horz2" presStyleCnt="0"/>
      <dgm:spPr/>
    </dgm:pt>
    <dgm:pt modelId="{C175114A-C581-4053-A755-26E9F22F9B1B}" type="pres">
      <dgm:prSet presAssocID="{D6ED7ACF-D108-48E2-A6A0-7E46DBD62EAD}" presName="horzSpace2" presStyleCnt="0"/>
      <dgm:spPr/>
    </dgm:pt>
    <dgm:pt modelId="{EDDFB3DD-5A9B-45AA-AF4B-3ED414390116}" type="pres">
      <dgm:prSet presAssocID="{D6ED7ACF-D108-48E2-A6A0-7E46DBD62EAD}" presName="tx2" presStyleLbl="revTx" presStyleIdx="8" presStyleCnt="14"/>
      <dgm:spPr/>
    </dgm:pt>
    <dgm:pt modelId="{4BC081EE-AEB3-4F78-9033-C284B1F6A627}" type="pres">
      <dgm:prSet presAssocID="{D6ED7ACF-D108-48E2-A6A0-7E46DBD62EAD}" presName="vert2" presStyleCnt="0"/>
      <dgm:spPr/>
    </dgm:pt>
    <dgm:pt modelId="{1A266996-50D8-4A31-B235-ACA717CF1AE8}" type="pres">
      <dgm:prSet presAssocID="{D6ED7ACF-D108-48E2-A6A0-7E46DBD62EAD}" presName="thinLine2b" presStyleLbl="callout" presStyleIdx="5" presStyleCnt="9"/>
      <dgm:spPr/>
    </dgm:pt>
    <dgm:pt modelId="{CE987994-A49E-4D66-95CC-F4BC98F10374}" type="pres">
      <dgm:prSet presAssocID="{D6ED7ACF-D108-48E2-A6A0-7E46DBD62EAD}" presName="vertSpace2b" presStyleCnt="0"/>
      <dgm:spPr/>
    </dgm:pt>
    <dgm:pt modelId="{57D4E586-9A56-42A7-B313-CA77BBE03C7C}" type="pres">
      <dgm:prSet presAssocID="{24281650-92AD-419F-ACC2-2F6AEA02F4DF}" presName="thickLine" presStyleLbl="alignNode1" presStyleIdx="3" presStyleCnt="5"/>
      <dgm:spPr/>
    </dgm:pt>
    <dgm:pt modelId="{FB121522-CA65-43CF-9585-188452A99AB2}" type="pres">
      <dgm:prSet presAssocID="{24281650-92AD-419F-ACC2-2F6AEA02F4DF}" presName="horz1" presStyleCnt="0"/>
      <dgm:spPr/>
    </dgm:pt>
    <dgm:pt modelId="{DC3E322B-24A8-4CD7-8016-03FD1788FE15}" type="pres">
      <dgm:prSet presAssocID="{24281650-92AD-419F-ACC2-2F6AEA02F4DF}" presName="tx1" presStyleLbl="revTx" presStyleIdx="9" presStyleCnt="14"/>
      <dgm:spPr/>
    </dgm:pt>
    <dgm:pt modelId="{428889C5-FB74-4B32-A81D-50251A8341DB}" type="pres">
      <dgm:prSet presAssocID="{24281650-92AD-419F-ACC2-2F6AEA02F4DF}" presName="vert1" presStyleCnt="0"/>
      <dgm:spPr/>
    </dgm:pt>
    <dgm:pt modelId="{FE7CCC51-88E5-44FB-AEFF-D48D44061996}" type="pres">
      <dgm:prSet presAssocID="{98E96056-B77A-4376-B0A8-2FF37EADBB09}" presName="vertSpace2a" presStyleCnt="0"/>
      <dgm:spPr/>
    </dgm:pt>
    <dgm:pt modelId="{6A92EDCE-CBD1-4EFD-9248-14E64D00D503}" type="pres">
      <dgm:prSet presAssocID="{98E96056-B77A-4376-B0A8-2FF37EADBB09}" presName="horz2" presStyleCnt="0"/>
      <dgm:spPr/>
    </dgm:pt>
    <dgm:pt modelId="{D6F32E23-1C48-4641-8FEF-067ED8CA862C}" type="pres">
      <dgm:prSet presAssocID="{98E96056-B77A-4376-B0A8-2FF37EADBB09}" presName="horzSpace2" presStyleCnt="0"/>
      <dgm:spPr/>
    </dgm:pt>
    <dgm:pt modelId="{AD008DAA-9B6E-4441-9B8E-1F539B745807}" type="pres">
      <dgm:prSet presAssocID="{98E96056-B77A-4376-B0A8-2FF37EADBB09}" presName="tx2" presStyleLbl="revTx" presStyleIdx="10" presStyleCnt="14"/>
      <dgm:spPr/>
    </dgm:pt>
    <dgm:pt modelId="{E58EF8E4-44E4-4611-9E90-1FA8B351D853}" type="pres">
      <dgm:prSet presAssocID="{98E96056-B77A-4376-B0A8-2FF37EADBB09}" presName="vert2" presStyleCnt="0"/>
      <dgm:spPr/>
    </dgm:pt>
    <dgm:pt modelId="{83F4B6D3-087B-40BB-AD4A-97D2422A669E}" type="pres">
      <dgm:prSet presAssocID="{98E96056-B77A-4376-B0A8-2FF37EADBB09}" presName="thinLine2b" presStyleLbl="callout" presStyleIdx="6" presStyleCnt="9"/>
      <dgm:spPr/>
    </dgm:pt>
    <dgm:pt modelId="{A3F1564A-08B9-478E-8765-48819299FD0B}" type="pres">
      <dgm:prSet presAssocID="{98E96056-B77A-4376-B0A8-2FF37EADBB09}" presName="vertSpace2b" presStyleCnt="0"/>
      <dgm:spPr/>
    </dgm:pt>
    <dgm:pt modelId="{95ACF1E2-A581-41DC-8DD0-AA10551C731D}" type="pres">
      <dgm:prSet presAssocID="{5EC46F7B-F68D-4BFD-98ED-BEEFE223C488}" presName="horz2" presStyleCnt="0"/>
      <dgm:spPr/>
    </dgm:pt>
    <dgm:pt modelId="{99517FE4-13E7-44F3-9A2E-AF41CEC54DE3}" type="pres">
      <dgm:prSet presAssocID="{5EC46F7B-F68D-4BFD-98ED-BEEFE223C488}" presName="horzSpace2" presStyleCnt="0"/>
      <dgm:spPr/>
    </dgm:pt>
    <dgm:pt modelId="{F325AFAF-487E-4684-A441-D7757DB8510D}" type="pres">
      <dgm:prSet presAssocID="{5EC46F7B-F68D-4BFD-98ED-BEEFE223C488}" presName="tx2" presStyleLbl="revTx" presStyleIdx="11" presStyleCnt="14"/>
      <dgm:spPr/>
    </dgm:pt>
    <dgm:pt modelId="{31A3823B-A313-40D3-96C9-83B1ED69F3BC}" type="pres">
      <dgm:prSet presAssocID="{5EC46F7B-F68D-4BFD-98ED-BEEFE223C488}" presName="vert2" presStyleCnt="0"/>
      <dgm:spPr/>
    </dgm:pt>
    <dgm:pt modelId="{E76F3245-ADB6-4D9C-AE6A-D137057CD7BE}" type="pres">
      <dgm:prSet presAssocID="{5EC46F7B-F68D-4BFD-98ED-BEEFE223C488}" presName="thinLine2b" presStyleLbl="callout" presStyleIdx="7" presStyleCnt="9"/>
      <dgm:spPr/>
    </dgm:pt>
    <dgm:pt modelId="{8C6EE2E8-AFFF-4D4E-9C39-4D36DD37989C}" type="pres">
      <dgm:prSet presAssocID="{5EC46F7B-F68D-4BFD-98ED-BEEFE223C488}" presName="vertSpace2b" presStyleCnt="0"/>
      <dgm:spPr/>
    </dgm:pt>
    <dgm:pt modelId="{59A20DCC-BDD5-4B50-9056-81E194DE48DD}" type="pres">
      <dgm:prSet presAssocID="{FAF6FFE9-D89E-425A-928B-81F54F4FC275}" presName="horz2" presStyleCnt="0"/>
      <dgm:spPr/>
    </dgm:pt>
    <dgm:pt modelId="{4561D917-EEF9-4C63-80BD-29A649565123}" type="pres">
      <dgm:prSet presAssocID="{FAF6FFE9-D89E-425A-928B-81F54F4FC275}" presName="horzSpace2" presStyleCnt="0"/>
      <dgm:spPr/>
    </dgm:pt>
    <dgm:pt modelId="{CBD78630-9159-4EAB-9FC8-8903E16F78F8}" type="pres">
      <dgm:prSet presAssocID="{FAF6FFE9-D89E-425A-928B-81F54F4FC275}" presName="tx2" presStyleLbl="revTx" presStyleIdx="12" presStyleCnt="14"/>
      <dgm:spPr/>
    </dgm:pt>
    <dgm:pt modelId="{BF3C877E-F533-4BB9-B35B-6DFAA6905F78}" type="pres">
      <dgm:prSet presAssocID="{FAF6FFE9-D89E-425A-928B-81F54F4FC275}" presName="vert2" presStyleCnt="0"/>
      <dgm:spPr/>
    </dgm:pt>
    <dgm:pt modelId="{327C4A9D-3D39-4991-87C9-A2990FC33382}" type="pres">
      <dgm:prSet presAssocID="{FAF6FFE9-D89E-425A-928B-81F54F4FC275}" presName="thinLine2b" presStyleLbl="callout" presStyleIdx="8" presStyleCnt="9"/>
      <dgm:spPr/>
    </dgm:pt>
    <dgm:pt modelId="{3A982FF4-1DE1-4AFF-9847-09DFD0659B26}" type="pres">
      <dgm:prSet presAssocID="{FAF6FFE9-D89E-425A-928B-81F54F4FC275}" presName="vertSpace2b" presStyleCnt="0"/>
      <dgm:spPr/>
    </dgm:pt>
    <dgm:pt modelId="{A047FF69-5561-4E10-93C1-A23456B6A0AB}" type="pres">
      <dgm:prSet presAssocID="{5F756938-B21B-4825-B873-72B117BF4A7C}" presName="thickLine" presStyleLbl="alignNode1" presStyleIdx="4" presStyleCnt="5"/>
      <dgm:spPr/>
    </dgm:pt>
    <dgm:pt modelId="{0011E3EB-4EAB-44D4-B1B8-517C4E55A5BA}" type="pres">
      <dgm:prSet presAssocID="{5F756938-B21B-4825-B873-72B117BF4A7C}" presName="horz1" presStyleCnt="0"/>
      <dgm:spPr/>
    </dgm:pt>
    <dgm:pt modelId="{F097BC36-CE45-4958-AC77-17BF55745129}" type="pres">
      <dgm:prSet presAssocID="{5F756938-B21B-4825-B873-72B117BF4A7C}" presName="tx1" presStyleLbl="revTx" presStyleIdx="13" presStyleCnt="14"/>
      <dgm:spPr/>
    </dgm:pt>
    <dgm:pt modelId="{199CFD18-1255-452D-9DA6-58D838794D65}" type="pres">
      <dgm:prSet presAssocID="{5F756938-B21B-4825-B873-72B117BF4A7C}" presName="vert1" presStyleCnt="0"/>
      <dgm:spPr/>
    </dgm:pt>
  </dgm:ptLst>
  <dgm:cxnLst>
    <dgm:cxn modelId="{F725C905-13E8-45A0-9E17-6EC76C4F2FD1}" type="presOf" srcId="{559211C0-52BE-42D6-BAB6-49FDC34E30AE}" destId="{B4A43F0B-317C-48BD-9069-0F80D78CA538}" srcOrd="0" destOrd="0" presId="urn:microsoft.com/office/officeart/2008/layout/LinedList"/>
    <dgm:cxn modelId="{AF043507-2385-4A1D-BA63-95E0407544D1}" type="presOf" srcId="{43A1B141-5B8F-479F-B0EE-E9B6B08E57DB}" destId="{C5C3443E-BEAE-4597-9798-010AD0AD3F0B}" srcOrd="0" destOrd="0" presId="urn:microsoft.com/office/officeart/2008/layout/LinedList"/>
    <dgm:cxn modelId="{D7D6EA07-C1E1-4A4C-9A71-68CF65DE0069}" type="presOf" srcId="{E0CDE121-3224-4DD9-AC11-C5278E91BF83}" destId="{BB9699E6-260E-4779-BCD8-A2F29C2D7C29}" srcOrd="0" destOrd="0" presId="urn:microsoft.com/office/officeart/2008/layout/LinedList"/>
    <dgm:cxn modelId="{4E58CF08-79E7-4A6E-A654-BDB0D37DAE9B}" type="presOf" srcId="{A5D7E28D-85A9-4700-ADF8-7BC2C02AE8F4}" destId="{3CA8A798-5F5E-4548-AA14-0EC30E4217C2}" srcOrd="0" destOrd="0" presId="urn:microsoft.com/office/officeart/2008/layout/LinedList"/>
    <dgm:cxn modelId="{45A0540D-20C9-4A54-94A0-4D4012FF668C}" srcId="{4B45FE60-8C12-4DB2-BED6-941839BEEF0A}" destId="{870BA5BE-81D3-4A77-9ED6-098814818AE3}" srcOrd="0" destOrd="0" parTransId="{58D211AC-C1F8-4AF3-9AE9-38B444AE0432}" sibTransId="{6CE5C3A8-2088-4001-9CD1-5D0E9B1A8F87}"/>
    <dgm:cxn modelId="{7ABC0E1E-1215-4DDD-B6DE-505C65610081}" type="presOf" srcId="{FAF6FFE9-D89E-425A-928B-81F54F4FC275}" destId="{CBD78630-9159-4EAB-9FC8-8903E16F78F8}" srcOrd="0" destOrd="0" presId="urn:microsoft.com/office/officeart/2008/layout/LinedList"/>
    <dgm:cxn modelId="{D3145820-DA80-4EC3-8DEA-DD97D1E52311}" type="presOf" srcId="{78463DF0-8845-45EF-BB17-14FCD86B3F08}" destId="{167B42BF-974A-4A56-B4EE-BEFC8E3D806E}" srcOrd="0" destOrd="0" presId="urn:microsoft.com/office/officeart/2008/layout/LinedList"/>
    <dgm:cxn modelId="{F372ED28-946E-4587-993B-498474087156}" srcId="{24281650-92AD-419F-ACC2-2F6AEA02F4DF}" destId="{5EC46F7B-F68D-4BFD-98ED-BEEFE223C488}" srcOrd="1" destOrd="0" parTransId="{8A6F3D23-C6F1-4D54-8AE9-001347EB9EAD}" sibTransId="{5EFC1481-8F2F-4401-9753-93CF6B099652}"/>
    <dgm:cxn modelId="{6C0B3A2B-1A16-4CA1-B0CE-9D82F602ADB7}" srcId="{E0CDE121-3224-4DD9-AC11-C5278E91BF83}" destId="{24281650-92AD-419F-ACC2-2F6AEA02F4DF}" srcOrd="3" destOrd="0" parTransId="{498657C3-4816-4EE8-8010-088F17FB3C0A}" sibTransId="{6F18258A-8F93-48F6-9880-6963D0D63427}"/>
    <dgm:cxn modelId="{6F313834-FC4C-4621-B0E7-1456C532CF1D}" srcId="{E0CDE121-3224-4DD9-AC11-C5278E91BF83}" destId="{559211C0-52BE-42D6-BAB6-49FDC34E30AE}" srcOrd="1" destOrd="0" parTransId="{811AEC0D-C3C5-4D4F-AEB2-A8969F6F8258}" sibTransId="{5CFC197A-A940-491D-BE43-25F1CE9B352F}"/>
    <dgm:cxn modelId="{5963F35C-437D-4945-9BF5-6CCD2444D552}" type="presOf" srcId="{5F756938-B21B-4825-B873-72B117BF4A7C}" destId="{F097BC36-CE45-4958-AC77-17BF55745129}" srcOrd="0" destOrd="0" presId="urn:microsoft.com/office/officeart/2008/layout/LinedList"/>
    <dgm:cxn modelId="{6A7D925E-11A5-43E7-98FF-9FD1E98A8EFD}" type="presOf" srcId="{5EC46F7B-F68D-4BFD-98ED-BEEFE223C488}" destId="{F325AFAF-487E-4684-A441-D7757DB8510D}" srcOrd="0" destOrd="0" presId="urn:microsoft.com/office/officeart/2008/layout/LinedList"/>
    <dgm:cxn modelId="{9E3D2047-30B0-424C-BBDA-DF95C3B0D864}" srcId="{559211C0-52BE-42D6-BAB6-49FDC34E30AE}" destId="{78463DF0-8845-45EF-BB17-14FCD86B3F08}" srcOrd="0" destOrd="0" parTransId="{107E0ABD-3013-4401-B1F9-215BB799E7EA}" sibTransId="{E4CC23A2-78CB-485E-90CA-86A7D96776EB}"/>
    <dgm:cxn modelId="{A4232D68-DC64-4003-A3D3-B2A5A6ABB5A4}" type="presOf" srcId="{98E96056-B77A-4376-B0A8-2FF37EADBB09}" destId="{AD008DAA-9B6E-4441-9B8E-1F539B745807}" srcOrd="0" destOrd="0" presId="urn:microsoft.com/office/officeart/2008/layout/LinedList"/>
    <dgm:cxn modelId="{5366A669-05D7-40FF-80D4-173152913E94}" srcId="{A5D7E28D-85A9-4700-ADF8-7BC2C02AE8F4}" destId="{D6ED7ACF-D108-48E2-A6A0-7E46DBD62EAD}" srcOrd="1" destOrd="0" parTransId="{17CF1317-609A-4E37-94EC-2C54E332E22C}" sibTransId="{DC18708B-AD4F-4076-88AF-8D1ED2AA238D}"/>
    <dgm:cxn modelId="{7FC56850-6D07-472E-9C54-D8A939121F7F}" srcId="{E0CDE121-3224-4DD9-AC11-C5278E91BF83}" destId="{4B45FE60-8C12-4DB2-BED6-941839BEEF0A}" srcOrd="0" destOrd="0" parTransId="{8891DD3C-CE5C-47AF-98C9-D6301AC77423}" sibTransId="{6609B053-ECF5-431C-941C-E7106BE05A3F}"/>
    <dgm:cxn modelId="{06A0D271-0DBF-436B-9E75-8DF1382F60C8}" srcId="{E0CDE121-3224-4DD9-AC11-C5278E91BF83}" destId="{A5D7E28D-85A9-4700-ADF8-7BC2C02AE8F4}" srcOrd="2" destOrd="0" parTransId="{D789DB95-EDDB-484A-9499-E8983DEF7657}" sibTransId="{2A4E2C75-4180-4BA3-8F74-14023CCF14CB}"/>
    <dgm:cxn modelId="{95290552-EF13-45CE-B1B4-236B3ADCD34A}" type="presOf" srcId="{AD16C3B0-D1D2-40EE-91A9-08048B458333}" destId="{E4E3178C-0298-4D99-9FFE-EB55AE73E7F2}" srcOrd="0" destOrd="0" presId="urn:microsoft.com/office/officeart/2008/layout/LinedList"/>
    <dgm:cxn modelId="{00620752-2526-400E-B5F7-EDD241BBBCD5}" srcId="{24281650-92AD-419F-ACC2-2F6AEA02F4DF}" destId="{98E96056-B77A-4376-B0A8-2FF37EADBB09}" srcOrd="0" destOrd="0" parTransId="{3B202548-09AA-4F0D-B675-72EAF11B37B5}" sibTransId="{A0A794C6-3D2E-4E03-9EAC-28BB4ADA7D03}"/>
    <dgm:cxn modelId="{51538085-D3C8-4CBD-8F0F-5AB7675B2DBC}" srcId="{4B45FE60-8C12-4DB2-BED6-941839BEEF0A}" destId="{AD16C3B0-D1D2-40EE-91A9-08048B458333}" srcOrd="1" destOrd="0" parTransId="{4E947EEA-62CC-4A36-A4E1-45F6A47B611F}" sibTransId="{4CB8221F-7F6C-489F-85F7-42126FDFEB2D}"/>
    <dgm:cxn modelId="{18BCFC8A-A5C5-47D4-AD97-109BDE3A4430}" type="presOf" srcId="{870BA5BE-81D3-4A77-9ED6-098814818AE3}" destId="{6E9053DB-A010-46C6-B2AC-EC7FBDDF4A59}" srcOrd="0" destOrd="0" presId="urn:microsoft.com/office/officeart/2008/layout/LinedList"/>
    <dgm:cxn modelId="{9B32258D-411E-4246-A779-0669342CE9BC}" srcId="{A5D7E28D-85A9-4700-ADF8-7BC2C02AE8F4}" destId="{DB15976C-E2DF-4E8A-A1D9-42B478A416C4}" srcOrd="0" destOrd="0" parTransId="{C17D0767-A008-4C50-B116-A3A9A36AC9F6}" sibTransId="{22AC18E8-A5DD-4695-84FC-AA68D3DA1462}"/>
    <dgm:cxn modelId="{23C44799-33F1-4D77-94CE-4C13852D4ADD}" srcId="{24281650-92AD-419F-ACC2-2F6AEA02F4DF}" destId="{FAF6FFE9-D89E-425A-928B-81F54F4FC275}" srcOrd="2" destOrd="0" parTransId="{1FD7B165-4827-4FE1-B280-5BFA5729A9D1}" sibTransId="{1B19A91A-E16E-4D0D-A35C-057094EAD734}"/>
    <dgm:cxn modelId="{FEBC7FB2-6EC2-4DC5-A14A-C6E4DD3E2F04}" type="presOf" srcId="{D6ED7ACF-D108-48E2-A6A0-7E46DBD62EAD}" destId="{EDDFB3DD-5A9B-45AA-AF4B-3ED414390116}" srcOrd="0" destOrd="0" presId="urn:microsoft.com/office/officeart/2008/layout/LinedList"/>
    <dgm:cxn modelId="{4DBB2AD7-F173-4639-A239-9BEF8DF4D43F}" type="presOf" srcId="{DB15976C-E2DF-4E8A-A1D9-42B478A416C4}" destId="{CC63E480-8E11-40DD-818D-5FA591555DEB}" srcOrd="0" destOrd="0" presId="urn:microsoft.com/office/officeart/2008/layout/LinedList"/>
    <dgm:cxn modelId="{FEC55DD8-1C8B-4DE0-A449-B09110650EE7}" type="presOf" srcId="{4B45FE60-8C12-4DB2-BED6-941839BEEF0A}" destId="{C2E66523-264C-4E56-95BE-3C13BE0C1872}" srcOrd="0" destOrd="0" presId="urn:microsoft.com/office/officeart/2008/layout/LinedList"/>
    <dgm:cxn modelId="{5F77B4DF-B742-4196-BFC9-4278CFD8711D}" type="presOf" srcId="{24281650-92AD-419F-ACC2-2F6AEA02F4DF}" destId="{DC3E322B-24A8-4CD7-8016-03FD1788FE15}" srcOrd="0" destOrd="0" presId="urn:microsoft.com/office/officeart/2008/layout/LinedList"/>
    <dgm:cxn modelId="{A75BFFE7-8F64-43DF-AB73-4E1CA7C3DF8C}" srcId="{E0CDE121-3224-4DD9-AC11-C5278E91BF83}" destId="{5F756938-B21B-4825-B873-72B117BF4A7C}" srcOrd="4" destOrd="0" parTransId="{5C23F0E2-477A-475A-BAC0-39EE9B5BDCE9}" sibTransId="{ED815CB5-93DC-4BE4-ABE1-C5287423FCFD}"/>
    <dgm:cxn modelId="{486093ED-BF8D-4018-A73E-5764982A57D0}" srcId="{559211C0-52BE-42D6-BAB6-49FDC34E30AE}" destId="{43A1B141-5B8F-479F-B0EE-E9B6B08E57DB}" srcOrd="1" destOrd="0" parTransId="{0BDD92EC-2C96-458D-B917-71C11BB15E08}" sibTransId="{E199A572-0705-4AA2-B47D-C09971A4CEC1}"/>
    <dgm:cxn modelId="{F5BFC3E6-9419-4AFF-A0BF-EE568733B26B}" type="presParOf" srcId="{BB9699E6-260E-4779-BCD8-A2F29C2D7C29}" destId="{E891555F-8BF5-4DDF-9A02-A37355DA907D}" srcOrd="0" destOrd="0" presId="urn:microsoft.com/office/officeart/2008/layout/LinedList"/>
    <dgm:cxn modelId="{CE0173C0-7303-407C-8537-9F425A96C095}" type="presParOf" srcId="{BB9699E6-260E-4779-BCD8-A2F29C2D7C29}" destId="{091F0A92-446B-4D04-98F2-610B15E93E49}" srcOrd="1" destOrd="0" presId="urn:microsoft.com/office/officeart/2008/layout/LinedList"/>
    <dgm:cxn modelId="{E02549D9-7D2B-4ED6-A4D2-E3D6D71F2AB6}" type="presParOf" srcId="{091F0A92-446B-4D04-98F2-610B15E93E49}" destId="{C2E66523-264C-4E56-95BE-3C13BE0C1872}" srcOrd="0" destOrd="0" presId="urn:microsoft.com/office/officeart/2008/layout/LinedList"/>
    <dgm:cxn modelId="{8D01731A-DAE8-421A-ABC5-D85010233603}" type="presParOf" srcId="{091F0A92-446B-4D04-98F2-610B15E93E49}" destId="{1DA01F54-6CBE-4AFC-AFB3-08A2CBD0574C}" srcOrd="1" destOrd="0" presId="urn:microsoft.com/office/officeart/2008/layout/LinedList"/>
    <dgm:cxn modelId="{EDDA2590-D220-4282-A17F-244CAF5445DE}" type="presParOf" srcId="{1DA01F54-6CBE-4AFC-AFB3-08A2CBD0574C}" destId="{F35DC157-6464-4626-AC72-144B90A1EA1E}" srcOrd="0" destOrd="0" presId="urn:microsoft.com/office/officeart/2008/layout/LinedList"/>
    <dgm:cxn modelId="{14284974-0AEE-4D87-9E0F-16DB753C3069}" type="presParOf" srcId="{1DA01F54-6CBE-4AFC-AFB3-08A2CBD0574C}" destId="{060D1E05-3EA4-47F6-BC00-7554D7842245}" srcOrd="1" destOrd="0" presId="urn:microsoft.com/office/officeart/2008/layout/LinedList"/>
    <dgm:cxn modelId="{8856DF54-7E10-43A2-B832-B86460259BE2}" type="presParOf" srcId="{060D1E05-3EA4-47F6-BC00-7554D7842245}" destId="{A66B20D8-7902-442D-9A46-DADA58AB36E0}" srcOrd="0" destOrd="0" presId="urn:microsoft.com/office/officeart/2008/layout/LinedList"/>
    <dgm:cxn modelId="{1E7F0167-4F41-4BD4-8DB2-C99D6CF3D376}" type="presParOf" srcId="{060D1E05-3EA4-47F6-BC00-7554D7842245}" destId="{6E9053DB-A010-46C6-B2AC-EC7FBDDF4A59}" srcOrd="1" destOrd="0" presId="urn:microsoft.com/office/officeart/2008/layout/LinedList"/>
    <dgm:cxn modelId="{335F486E-81B3-46E5-A8B3-50818BB0F0F4}" type="presParOf" srcId="{060D1E05-3EA4-47F6-BC00-7554D7842245}" destId="{FBBC77F3-142C-4D8B-B6E2-53BCE2BD1906}" srcOrd="2" destOrd="0" presId="urn:microsoft.com/office/officeart/2008/layout/LinedList"/>
    <dgm:cxn modelId="{6F1A6D28-CAED-4DA5-B93E-EE567AF36D1F}" type="presParOf" srcId="{1DA01F54-6CBE-4AFC-AFB3-08A2CBD0574C}" destId="{07D3CA61-3CBA-4947-8C03-EDAE6FC86CEC}" srcOrd="2" destOrd="0" presId="urn:microsoft.com/office/officeart/2008/layout/LinedList"/>
    <dgm:cxn modelId="{BD476E02-A4FB-442F-B2E0-3F510D002229}" type="presParOf" srcId="{1DA01F54-6CBE-4AFC-AFB3-08A2CBD0574C}" destId="{5765F02C-D270-423E-B609-0D33296A8B8E}" srcOrd="3" destOrd="0" presId="urn:microsoft.com/office/officeart/2008/layout/LinedList"/>
    <dgm:cxn modelId="{4E318422-87C6-4E61-8C92-D20BF90BE6DC}" type="presParOf" srcId="{1DA01F54-6CBE-4AFC-AFB3-08A2CBD0574C}" destId="{9430F6F1-5318-409B-B184-C8FE6783B8E2}" srcOrd="4" destOrd="0" presId="urn:microsoft.com/office/officeart/2008/layout/LinedList"/>
    <dgm:cxn modelId="{5289E182-9CC4-4D88-825E-46E2D4D9356E}" type="presParOf" srcId="{9430F6F1-5318-409B-B184-C8FE6783B8E2}" destId="{3343FE64-DADF-4840-BFFD-E2ACCC1C440D}" srcOrd="0" destOrd="0" presId="urn:microsoft.com/office/officeart/2008/layout/LinedList"/>
    <dgm:cxn modelId="{BB51F28A-EF79-473D-AC1B-65BB79DF9149}" type="presParOf" srcId="{9430F6F1-5318-409B-B184-C8FE6783B8E2}" destId="{E4E3178C-0298-4D99-9FFE-EB55AE73E7F2}" srcOrd="1" destOrd="0" presId="urn:microsoft.com/office/officeart/2008/layout/LinedList"/>
    <dgm:cxn modelId="{F97D6B7B-C8CA-4801-B039-2B1F66063D57}" type="presParOf" srcId="{9430F6F1-5318-409B-B184-C8FE6783B8E2}" destId="{3BAED34C-72B3-4966-9226-3C4AF1CD5EE2}" srcOrd="2" destOrd="0" presId="urn:microsoft.com/office/officeart/2008/layout/LinedList"/>
    <dgm:cxn modelId="{C54FA2E8-626B-48C4-8103-9EE634A1A7AB}" type="presParOf" srcId="{1DA01F54-6CBE-4AFC-AFB3-08A2CBD0574C}" destId="{ADA3B858-BFD0-4181-AAB5-C5098C21312A}" srcOrd="5" destOrd="0" presId="urn:microsoft.com/office/officeart/2008/layout/LinedList"/>
    <dgm:cxn modelId="{F3CA4AEC-E018-4912-BD04-835556EFD70F}" type="presParOf" srcId="{1DA01F54-6CBE-4AFC-AFB3-08A2CBD0574C}" destId="{C5569950-EF2B-4812-903C-10B615F9DB38}" srcOrd="6" destOrd="0" presId="urn:microsoft.com/office/officeart/2008/layout/LinedList"/>
    <dgm:cxn modelId="{05C5A7E7-29FC-4AA8-9B37-08965754A743}" type="presParOf" srcId="{BB9699E6-260E-4779-BCD8-A2F29C2D7C29}" destId="{CADA8668-6307-4A6A-B029-668A9C255111}" srcOrd="2" destOrd="0" presId="urn:microsoft.com/office/officeart/2008/layout/LinedList"/>
    <dgm:cxn modelId="{B52E17ED-4D19-4575-A9E6-6EF9FC53B1A7}" type="presParOf" srcId="{BB9699E6-260E-4779-BCD8-A2F29C2D7C29}" destId="{54748618-3564-4C2A-A399-6703990FFA0E}" srcOrd="3" destOrd="0" presId="urn:microsoft.com/office/officeart/2008/layout/LinedList"/>
    <dgm:cxn modelId="{EC7A8A8A-FDB4-4849-A053-DA93481C790C}" type="presParOf" srcId="{54748618-3564-4C2A-A399-6703990FFA0E}" destId="{B4A43F0B-317C-48BD-9069-0F80D78CA538}" srcOrd="0" destOrd="0" presId="urn:microsoft.com/office/officeart/2008/layout/LinedList"/>
    <dgm:cxn modelId="{ED1616A9-6241-4BB2-B10B-6A44F49DEF44}" type="presParOf" srcId="{54748618-3564-4C2A-A399-6703990FFA0E}" destId="{C78725F7-8360-4FD9-82AC-D2721C2A7D1E}" srcOrd="1" destOrd="0" presId="urn:microsoft.com/office/officeart/2008/layout/LinedList"/>
    <dgm:cxn modelId="{321B339F-4EC1-493D-A7A3-3C3E85966F3C}" type="presParOf" srcId="{C78725F7-8360-4FD9-82AC-D2721C2A7D1E}" destId="{C31B41D9-4E9E-47B4-AE84-8B6CB96220A2}" srcOrd="0" destOrd="0" presId="urn:microsoft.com/office/officeart/2008/layout/LinedList"/>
    <dgm:cxn modelId="{7C590905-FE28-4120-AD98-B36E6228A568}" type="presParOf" srcId="{C78725F7-8360-4FD9-82AC-D2721C2A7D1E}" destId="{C3F00395-54B7-45E3-9B2B-60279C00D851}" srcOrd="1" destOrd="0" presId="urn:microsoft.com/office/officeart/2008/layout/LinedList"/>
    <dgm:cxn modelId="{8BA9AAA4-701C-476F-BB64-50E50BEF1F26}" type="presParOf" srcId="{C3F00395-54B7-45E3-9B2B-60279C00D851}" destId="{C7283DEE-A730-45C2-BB65-DBD4E5046621}" srcOrd="0" destOrd="0" presId="urn:microsoft.com/office/officeart/2008/layout/LinedList"/>
    <dgm:cxn modelId="{1835F1C0-013C-4B67-85EF-6C6B5D45E581}" type="presParOf" srcId="{C3F00395-54B7-45E3-9B2B-60279C00D851}" destId="{167B42BF-974A-4A56-B4EE-BEFC8E3D806E}" srcOrd="1" destOrd="0" presId="urn:microsoft.com/office/officeart/2008/layout/LinedList"/>
    <dgm:cxn modelId="{949EFE2C-A4E3-4560-B902-3BB1164B322A}" type="presParOf" srcId="{C3F00395-54B7-45E3-9B2B-60279C00D851}" destId="{B36F2EBB-C388-4304-81CD-30AA13E73BB6}" srcOrd="2" destOrd="0" presId="urn:microsoft.com/office/officeart/2008/layout/LinedList"/>
    <dgm:cxn modelId="{6386DD22-973E-4F67-B748-648B6945F664}" type="presParOf" srcId="{C78725F7-8360-4FD9-82AC-D2721C2A7D1E}" destId="{2C9CF27E-8CE8-4756-8389-B62CCDF3DDE8}" srcOrd="2" destOrd="0" presId="urn:microsoft.com/office/officeart/2008/layout/LinedList"/>
    <dgm:cxn modelId="{13FFEA4E-E496-446F-8B20-8B5AF4C377F9}" type="presParOf" srcId="{C78725F7-8360-4FD9-82AC-D2721C2A7D1E}" destId="{39CA6CA7-15A2-4BD1-B152-95DE848B17FE}" srcOrd="3" destOrd="0" presId="urn:microsoft.com/office/officeart/2008/layout/LinedList"/>
    <dgm:cxn modelId="{40A7387B-29FA-4E5B-81EB-2F40A660B5D7}" type="presParOf" srcId="{C78725F7-8360-4FD9-82AC-D2721C2A7D1E}" destId="{84A9D4D3-9449-4DF0-B311-3FCCFA6F2F5A}" srcOrd="4" destOrd="0" presId="urn:microsoft.com/office/officeart/2008/layout/LinedList"/>
    <dgm:cxn modelId="{FB850CB1-5741-4E0E-9B1D-5D18C79DBD3F}" type="presParOf" srcId="{84A9D4D3-9449-4DF0-B311-3FCCFA6F2F5A}" destId="{2695D9DD-E6A9-4A16-9824-2E8E3833A36E}" srcOrd="0" destOrd="0" presId="urn:microsoft.com/office/officeart/2008/layout/LinedList"/>
    <dgm:cxn modelId="{AC15D401-16B9-42AC-A523-60247C35CA62}" type="presParOf" srcId="{84A9D4D3-9449-4DF0-B311-3FCCFA6F2F5A}" destId="{C5C3443E-BEAE-4597-9798-010AD0AD3F0B}" srcOrd="1" destOrd="0" presId="urn:microsoft.com/office/officeart/2008/layout/LinedList"/>
    <dgm:cxn modelId="{C1487809-8ADD-4D20-8A9D-FE27C8855489}" type="presParOf" srcId="{84A9D4D3-9449-4DF0-B311-3FCCFA6F2F5A}" destId="{1C3368A7-E822-4E18-B4DA-E78E1DB26E40}" srcOrd="2" destOrd="0" presId="urn:microsoft.com/office/officeart/2008/layout/LinedList"/>
    <dgm:cxn modelId="{1A2B85E0-77CC-4F05-97BF-6DDA78BC0CE8}" type="presParOf" srcId="{C78725F7-8360-4FD9-82AC-D2721C2A7D1E}" destId="{74FAF29D-CB97-4CF1-A739-272035E90EAE}" srcOrd="5" destOrd="0" presId="urn:microsoft.com/office/officeart/2008/layout/LinedList"/>
    <dgm:cxn modelId="{3CB65220-94EA-474A-894F-7DB378E78485}" type="presParOf" srcId="{C78725F7-8360-4FD9-82AC-D2721C2A7D1E}" destId="{C8479E8D-4DAC-4ED5-B354-0A3C685E744B}" srcOrd="6" destOrd="0" presId="urn:microsoft.com/office/officeart/2008/layout/LinedList"/>
    <dgm:cxn modelId="{AE04C2C1-5BC3-4ABC-9273-167D9F141DF9}" type="presParOf" srcId="{BB9699E6-260E-4779-BCD8-A2F29C2D7C29}" destId="{70D53CE4-10C1-4277-8947-0F4A3B895910}" srcOrd="4" destOrd="0" presId="urn:microsoft.com/office/officeart/2008/layout/LinedList"/>
    <dgm:cxn modelId="{004FCC91-37FA-4417-9114-E8F35C5E0998}" type="presParOf" srcId="{BB9699E6-260E-4779-BCD8-A2F29C2D7C29}" destId="{B1A4BCA6-EFEF-4085-B460-5CDE27E29D5C}" srcOrd="5" destOrd="0" presId="urn:microsoft.com/office/officeart/2008/layout/LinedList"/>
    <dgm:cxn modelId="{28ECD7F8-A1A0-458F-A841-FAAA20881543}" type="presParOf" srcId="{B1A4BCA6-EFEF-4085-B460-5CDE27E29D5C}" destId="{3CA8A798-5F5E-4548-AA14-0EC30E4217C2}" srcOrd="0" destOrd="0" presId="urn:microsoft.com/office/officeart/2008/layout/LinedList"/>
    <dgm:cxn modelId="{8AA97719-C78C-48D8-B222-89923EF58090}" type="presParOf" srcId="{B1A4BCA6-EFEF-4085-B460-5CDE27E29D5C}" destId="{70EB8E8D-17DD-461B-B339-1CFDCEBDA7D4}" srcOrd="1" destOrd="0" presId="urn:microsoft.com/office/officeart/2008/layout/LinedList"/>
    <dgm:cxn modelId="{A9611E29-8680-47C5-A72A-C05F078FE57F}" type="presParOf" srcId="{70EB8E8D-17DD-461B-B339-1CFDCEBDA7D4}" destId="{8E449D7D-BBA5-4466-B3FD-EDAEC460C4C0}" srcOrd="0" destOrd="0" presId="urn:microsoft.com/office/officeart/2008/layout/LinedList"/>
    <dgm:cxn modelId="{2768A9B1-CA23-42E2-B135-9C3A3EDE46EE}" type="presParOf" srcId="{70EB8E8D-17DD-461B-B339-1CFDCEBDA7D4}" destId="{76F749AD-DE77-4CD7-B16B-585B929C499C}" srcOrd="1" destOrd="0" presId="urn:microsoft.com/office/officeart/2008/layout/LinedList"/>
    <dgm:cxn modelId="{56E53467-4314-47DB-84D6-4D46AA140AC3}" type="presParOf" srcId="{76F749AD-DE77-4CD7-B16B-585B929C499C}" destId="{2E44ADE1-17D2-4B09-B254-02E3B252499A}" srcOrd="0" destOrd="0" presId="urn:microsoft.com/office/officeart/2008/layout/LinedList"/>
    <dgm:cxn modelId="{513B5FD3-B63E-441B-B8D2-362D3F5114B1}" type="presParOf" srcId="{76F749AD-DE77-4CD7-B16B-585B929C499C}" destId="{CC63E480-8E11-40DD-818D-5FA591555DEB}" srcOrd="1" destOrd="0" presId="urn:microsoft.com/office/officeart/2008/layout/LinedList"/>
    <dgm:cxn modelId="{8A4A1FD6-4690-41EB-A694-C3FBD5A91ABD}" type="presParOf" srcId="{76F749AD-DE77-4CD7-B16B-585B929C499C}" destId="{6A1D1F8B-E644-487D-897E-34FD8F76BABB}" srcOrd="2" destOrd="0" presId="urn:microsoft.com/office/officeart/2008/layout/LinedList"/>
    <dgm:cxn modelId="{11EE9BAE-0407-408B-8106-2F147DABC116}" type="presParOf" srcId="{70EB8E8D-17DD-461B-B339-1CFDCEBDA7D4}" destId="{639EBC49-EB1D-4A44-87B7-0B81587F1BDE}" srcOrd="2" destOrd="0" presId="urn:microsoft.com/office/officeart/2008/layout/LinedList"/>
    <dgm:cxn modelId="{77A15D94-97FE-4F8B-B2E7-630FBCF7267F}" type="presParOf" srcId="{70EB8E8D-17DD-461B-B339-1CFDCEBDA7D4}" destId="{08064FFA-85B6-42E3-8A83-194FFD73F56E}" srcOrd="3" destOrd="0" presId="urn:microsoft.com/office/officeart/2008/layout/LinedList"/>
    <dgm:cxn modelId="{757587B1-CBB2-45B8-B84A-09D55F31825D}" type="presParOf" srcId="{70EB8E8D-17DD-461B-B339-1CFDCEBDA7D4}" destId="{19B55701-8ED8-4A64-B38F-015C80765EF5}" srcOrd="4" destOrd="0" presId="urn:microsoft.com/office/officeart/2008/layout/LinedList"/>
    <dgm:cxn modelId="{CFF7B307-8E40-4B71-9500-7E0B28B7EBAE}" type="presParOf" srcId="{19B55701-8ED8-4A64-B38F-015C80765EF5}" destId="{C175114A-C581-4053-A755-26E9F22F9B1B}" srcOrd="0" destOrd="0" presId="urn:microsoft.com/office/officeart/2008/layout/LinedList"/>
    <dgm:cxn modelId="{476A47DE-00EB-44DD-8443-9EA875E4D73C}" type="presParOf" srcId="{19B55701-8ED8-4A64-B38F-015C80765EF5}" destId="{EDDFB3DD-5A9B-45AA-AF4B-3ED414390116}" srcOrd="1" destOrd="0" presId="urn:microsoft.com/office/officeart/2008/layout/LinedList"/>
    <dgm:cxn modelId="{F12068D8-78ED-45A3-B805-0C18B8A1BB03}" type="presParOf" srcId="{19B55701-8ED8-4A64-B38F-015C80765EF5}" destId="{4BC081EE-AEB3-4F78-9033-C284B1F6A627}" srcOrd="2" destOrd="0" presId="urn:microsoft.com/office/officeart/2008/layout/LinedList"/>
    <dgm:cxn modelId="{34131F79-7677-4D51-85DA-96F0A24F84D8}" type="presParOf" srcId="{70EB8E8D-17DD-461B-B339-1CFDCEBDA7D4}" destId="{1A266996-50D8-4A31-B235-ACA717CF1AE8}" srcOrd="5" destOrd="0" presId="urn:microsoft.com/office/officeart/2008/layout/LinedList"/>
    <dgm:cxn modelId="{84E34114-F42F-438B-A08C-D69F048B1E59}" type="presParOf" srcId="{70EB8E8D-17DD-461B-B339-1CFDCEBDA7D4}" destId="{CE987994-A49E-4D66-95CC-F4BC98F10374}" srcOrd="6" destOrd="0" presId="urn:microsoft.com/office/officeart/2008/layout/LinedList"/>
    <dgm:cxn modelId="{B31161E9-49A3-41DA-A9B0-8578D4DF1D01}" type="presParOf" srcId="{BB9699E6-260E-4779-BCD8-A2F29C2D7C29}" destId="{57D4E586-9A56-42A7-B313-CA77BBE03C7C}" srcOrd="6" destOrd="0" presId="urn:microsoft.com/office/officeart/2008/layout/LinedList"/>
    <dgm:cxn modelId="{98F67939-62F3-446A-8FB6-0FF2B10E7FCD}" type="presParOf" srcId="{BB9699E6-260E-4779-BCD8-A2F29C2D7C29}" destId="{FB121522-CA65-43CF-9585-188452A99AB2}" srcOrd="7" destOrd="0" presId="urn:microsoft.com/office/officeart/2008/layout/LinedList"/>
    <dgm:cxn modelId="{67F3A399-B45B-4358-BF61-8C2DBB955031}" type="presParOf" srcId="{FB121522-CA65-43CF-9585-188452A99AB2}" destId="{DC3E322B-24A8-4CD7-8016-03FD1788FE15}" srcOrd="0" destOrd="0" presId="urn:microsoft.com/office/officeart/2008/layout/LinedList"/>
    <dgm:cxn modelId="{8BD4308D-1ACB-4387-9E8B-0022EA38E51A}" type="presParOf" srcId="{FB121522-CA65-43CF-9585-188452A99AB2}" destId="{428889C5-FB74-4B32-A81D-50251A8341DB}" srcOrd="1" destOrd="0" presId="urn:microsoft.com/office/officeart/2008/layout/LinedList"/>
    <dgm:cxn modelId="{390ED860-8532-43A5-B0A0-2BA7B3692A28}" type="presParOf" srcId="{428889C5-FB74-4B32-A81D-50251A8341DB}" destId="{FE7CCC51-88E5-44FB-AEFF-D48D44061996}" srcOrd="0" destOrd="0" presId="urn:microsoft.com/office/officeart/2008/layout/LinedList"/>
    <dgm:cxn modelId="{E7408075-E21F-44A7-8BC2-2DEA3D6BD2B3}" type="presParOf" srcId="{428889C5-FB74-4B32-A81D-50251A8341DB}" destId="{6A92EDCE-CBD1-4EFD-9248-14E64D00D503}" srcOrd="1" destOrd="0" presId="urn:microsoft.com/office/officeart/2008/layout/LinedList"/>
    <dgm:cxn modelId="{77DB6B18-B8F1-41D0-9A9C-F1B31FF28ECA}" type="presParOf" srcId="{6A92EDCE-CBD1-4EFD-9248-14E64D00D503}" destId="{D6F32E23-1C48-4641-8FEF-067ED8CA862C}" srcOrd="0" destOrd="0" presId="urn:microsoft.com/office/officeart/2008/layout/LinedList"/>
    <dgm:cxn modelId="{2A099601-6238-48B0-984C-1F93A494E6C2}" type="presParOf" srcId="{6A92EDCE-CBD1-4EFD-9248-14E64D00D503}" destId="{AD008DAA-9B6E-4441-9B8E-1F539B745807}" srcOrd="1" destOrd="0" presId="urn:microsoft.com/office/officeart/2008/layout/LinedList"/>
    <dgm:cxn modelId="{FB1AE488-6AB3-4668-AF5A-B6F5E1C31AC2}" type="presParOf" srcId="{6A92EDCE-CBD1-4EFD-9248-14E64D00D503}" destId="{E58EF8E4-44E4-4611-9E90-1FA8B351D853}" srcOrd="2" destOrd="0" presId="urn:microsoft.com/office/officeart/2008/layout/LinedList"/>
    <dgm:cxn modelId="{4A8BE588-2FC6-4837-AEC9-4F91D7EC1BE9}" type="presParOf" srcId="{428889C5-FB74-4B32-A81D-50251A8341DB}" destId="{83F4B6D3-087B-40BB-AD4A-97D2422A669E}" srcOrd="2" destOrd="0" presId="urn:microsoft.com/office/officeart/2008/layout/LinedList"/>
    <dgm:cxn modelId="{B2E6B00B-EFDE-41D7-A825-2216E3835BBA}" type="presParOf" srcId="{428889C5-FB74-4B32-A81D-50251A8341DB}" destId="{A3F1564A-08B9-478E-8765-48819299FD0B}" srcOrd="3" destOrd="0" presId="urn:microsoft.com/office/officeart/2008/layout/LinedList"/>
    <dgm:cxn modelId="{DEA2F35F-F80D-43A6-935B-CBCBA8FFDE50}" type="presParOf" srcId="{428889C5-FB74-4B32-A81D-50251A8341DB}" destId="{95ACF1E2-A581-41DC-8DD0-AA10551C731D}" srcOrd="4" destOrd="0" presId="urn:microsoft.com/office/officeart/2008/layout/LinedList"/>
    <dgm:cxn modelId="{D7E842CB-8685-4C4A-9298-EA6D459B9417}" type="presParOf" srcId="{95ACF1E2-A581-41DC-8DD0-AA10551C731D}" destId="{99517FE4-13E7-44F3-9A2E-AF41CEC54DE3}" srcOrd="0" destOrd="0" presId="urn:microsoft.com/office/officeart/2008/layout/LinedList"/>
    <dgm:cxn modelId="{348788BF-0EA5-47D1-8B92-7B92BEFDB4EB}" type="presParOf" srcId="{95ACF1E2-A581-41DC-8DD0-AA10551C731D}" destId="{F325AFAF-487E-4684-A441-D7757DB8510D}" srcOrd="1" destOrd="0" presId="urn:microsoft.com/office/officeart/2008/layout/LinedList"/>
    <dgm:cxn modelId="{3A474B83-9A1D-4A1A-8E2B-5B4C696216DB}" type="presParOf" srcId="{95ACF1E2-A581-41DC-8DD0-AA10551C731D}" destId="{31A3823B-A313-40D3-96C9-83B1ED69F3BC}" srcOrd="2" destOrd="0" presId="urn:microsoft.com/office/officeart/2008/layout/LinedList"/>
    <dgm:cxn modelId="{25A2BC9A-B765-4F1E-B38F-3578597A2989}" type="presParOf" srcId="{428889C5-FB74-4B32-A81D-50251A8341DB}" destId="{E76F3245-ADB6-4D9C-AE6A-D137057CD7BE}" srcOrd="5" destOrd="0" presId="urn:microsoft.com/office/officeart/2008/layout/LinedList"/>
    <dgm:cxn modelId="{7BDA314B-6AA9-4F18-907E-38314647825E}" type="presParOf" srcId="{428889C5-FB74-4B32-A81D-50251A8341DB}" destId="{8C6EE2E8-AFFF-4D4E-9C39-4D36DD37989C}" srcOrd="6" destOrd="0" presId="urn:microsoft.com/office/officeart/2008/layout/LinedList"/>
    <dgm:cxn modelId="{8B6FA5DF-4E72-4B9D-A69A-C28F0EBC57A7}" type="presParOf" srcId="{428889C5-FB74-4B32-A81D-50251A8341DB}" destId="{59A20DCC-BDD5-4B50-9056-81E194DE48DD}" srcOrd="7" destOrd="0" presId="urn:microsoft.com/office/officeart/2008/layout/LinedList"/>
    <dgm:cxn modelId="{200349FB-4B97-4A2F-8471-2A7249ED41FB}" type="presParOf" srcId="{59A20DCC-BDD5-4B50-9056-81E194DE48DD}" destId="{4561D917-EEF9-4C63-80BD-29A649565123}" srcOrd="0" destOrd="0" presId="urn:microsoft.com/office/officeart/2008/layout/LinedList"/>
    <dgm:cxn modelId="{F6B3CBE6-6A14-4A6B-AD70-195D2F75117D}" type="presParOf" srcId="{59A20DCC-BDD5-4B50-9056-81E194DE48DD}" destId="{CBD78630-9159-4EAB-9FC8-8903E16F78F8}" srcOrd="1" destOrd="0" presId="urn:microsoft.com/office/officeart/2008/layout/LinedList"/>
    <dgm:cxn modelId="{5E95E65A-CB1A-470F-8AF5-6191B39C90A2}" type="presParOf" srcId="{59A20DCC-BDD5-4B50-9056-81E194DE48DD}" destId="{BF3C877E-F533-4BB9-B35B-6DFAA6905F78}" srcOrd="2" destOrd="0" presId="urn:microsoft.com/office/officeart/2008/layout/LinedList"/>
    <dgm:cxn modelId="{A16C425F-9FF8-466D-8DE7-F864248BDBA4}" type="presParOf" srcId="{428889C5-FB74-4B32-A81D-50251A8341DB}" destId="{327C4A9D-3D39-4991-87C9-A2990FC33382}" srcOrd="8" destOrd="0" presId="urn:microsoft.com/office/officeart/2008/layout/LinedList"/>
    <dgm:cxn modelId="{3D05072E-02A4-4F51-8E6D-2364D382B3A9}" type="presParOf" srcId="{428889C5-FB74-4B32-A81D-50251A8341DB}" destId="{3A982FF4-1DE1-4AFF-9847-09DFD0659B26}" srcOrd="9" destOrd="0" presId="urn:microsoft.com/office/officeart/2008/layout/LinedList"/>
    <dgm:cxn modelId="{0B51A595-98D8-4DBD-975C-73C0731AA262}" type="presParOf" srcId="{BB9699E6-260E-4779-BCD8-A2F29C2D7C29}" destId="{A047FF69-5561-4E10-93C1-A23456B6A0AB}" srcOrd="8" destOrd="0" presId="urn:microsoft.com/office/officeart/2008/layout/LinedList"/>
    <dgm:cxn modelId="{5B7E1DFB-DDA4-4D21-AA8E-FC76F308A837}" type="presParOf" srcId="{BB9699E6-260E-4779-BCD8-A2F29C2D7C29}" destId="{0011E3EB-4EAB-44D4-B1B8-517C4E55A5BA}" srcOrd="9" destOrd="0" presId="urn:microsoft.com/office/officeart/2008/layout/LinedList"/>
    <dgm:cxn modelId="{2B8C5327-6676-4E70-BA97-77B93B9D1CF6}" type="presParOf" srcId="{0011E3EB-4EAB-44D4-B1B8-517C4E55A5BA}" destId="{F097BC36-CE45-4958-AC77-17BF55745129}" srcOrd="0" destOrd="0" presId="urn:microsoft.com/office/officeart/2008/layout/LinedList"/>
    <dgm:cxn modelId="{4FA1433D-FE51-4743-B7F4-2B2FE08AFA38}" type="presParOf" srcId="{0011E3EB-4EAB-44D4-B1B8-517C4E55A5BA}" destId="{199CFD18-1255-452D-9DA6-58D838794D65}" srcOrd="1" destOrd="0" presId="urn:microsoft.com/office/officeart/2008/layout/LinedList"/>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1555F-8BF5-4DDF-9A02-A37355DA907D}">
      <dsp:nvSpPr>
        <dsp:cNvPr id="0" name=""/>
        <dsp:cNvSpPr/>
      </dsp:nvSpPr>
      <dsp:spPr>
        <a:xfrm>
          <a:off x="0" y="555"/>
          <a:ext cx="11134725"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E66523-264C-4E56-95BE-3C13BE0C1872}">
      <dsp:nvSpPr>
        <dsp:cNvPr id="0" name=""/>
        <dsp:cNvSpPr/>
      </dsp:nvSpPr>
      <dsp:spPr>
        <a:xfrm>
          <a:off x="0" y="555"/>
          <a:ext cx="2226945" cy="910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Introduction</a:t>
          </a:r>
          <a:endParaRPr lang="en-US" sz="2000" kern="1200" dirty="0"/>
        </a:p>
      </dsp:txBody>
      <dsp:txXfrm>
        <a:off x="0" y="555"/>
        <a:ext cx="2226945" cy="910367"/>
      </dsp:txXfrm>
    </dsp:sp>
    <dsp:sp modelId="{6E9053DB-A010-46C6-B2AC-EC7FBDDF4A59}">
      <dsp:nvSpPr>
        <dsp:cNvPr id="0" name=""/>
        <dsp:cNvSpPr/>
      </dsp:nvSpPr>
      <dsp:spPr>
        <a:xfrm>
          <a:off x="2393965" y="21714"/>
          <a:ext cx="8740759" cy="423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Summary</a:t>
          </a:r>
        </a:p>
      </dsp:txBody>
      <dsp:txXfrm>
        <a:off x="2393965" y="21714"/>
        <a:ext cx="8740759" cy="423178"/>
      </dsp:txXfrm>
    </dsp:sp>
    <dsp:sp modelId="{07D3CA61-3CBA-4947-8C03-EDAE6FC86CEC}">
      <dsp:nvSpPr>
        <dsp:cNvPr id="0" name=""/>
        <dsp:cNvSpPr/>
      </dsp:nvSpPr>
      <dsp:spPr>
        <a:xfrm>
          <a:off x="2226945" y="444893"/>
          <a:ext cx="890778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E3178C-0298-4D99-9FFE-EB55AE73E7F2}">
      <dsp:nvSpPr>
        <dsp:cNvPr id="0" name=""/>
        <dsp:cNvSpPr/>
      </dsp:nvSpPr>
      <dsp:spPr>
        <a:xfrm>
          <a:off x="2393965" y="466052"/>
          <a:ext cx="8740759" cy="423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Goals</a:t>
          </a:r>
        </a:p>
      </dsp:txBody>
      <dsp:txXfrm>
        <a:off x="2393965" y="466052"/>
        <a:ext cx="8740759" cy="423178"/>
      </dsp:txXfrm>
    </dsp:sp>
    <dsp:sp modelId="{ADA3B858-BFD0-4181-AAB5-C5098C21312A}">
      <dsp:nvSpPr>
        <dsp:cNvPr id="0" name=""/>
        <dsp:cNvSpPr/>
      </dsp:nvSpPr>
      <dsp:spPr>
        <a:xfrm>
          <a:off x="2226945" y="889231"/>
          <a:ext cx="890778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DA8668-6307-4A6A-B029-668A9C255111}">
      <dsp:nvSpPr>
        <dsp:cNvPr id="0" name=""/>
        <dsp:cNvSpPr/>
      </dsp:nvSpPr>
      <dsp:spPr>
        <a:xfrm>
          <a:off x="0" y="910923"/>
          <a:ext cx="11134725"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A43F0B-317C-48BD-9069-0F80D78CA538}">
      <dsp:nvSpPr>
        <dsp:cNvPr id="0" name=""/>
        <dsp:cNvSpPr/>
      </dsp:nvSpPr>
      <dsp:spPr>
        <a:xfrm>
          <a:off x="0" y="910923"/>
          <a:ext cx="2226945" cy="910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Related Works</a:t>
          </a:r>
          <a:endParaRPr lang="en-US" sz="2000" kern="1200" dirty="0"/>
        </a:p>
      </dsp:txBody>
      <dsp:txXfrm>
        <a:off x="0" y="910923"/>
        <a:ext cx="2226945" cy="910367"/>
      </dsp:txXfrm>
    </dsp:sp>
    <dsp:sp modelId="{167B42BF-974A-4A56-B4EE-BEFC8E3D806E}">
      <dsp:nvSpPr>
        <dsp:cNvPr id="0" name=""/>
        <dsp:cNvSpPr/>
      </dsp:nvSpPr>
      <dsp:spPr>
        <a:xfrm>
          <a:off x="2393965" y="932082"/>
          <a:ext cx="8740759" cy="423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Application</a:t>
          </a:r>
        </a:p>
      </dsp:txBody>
      <dsp:txXfrm>
        <a:off x="2393965" y="932082"/>
        <a:ext cx="8740759" cy="423178"/>
      </dsp:txXfrm>
    </dsp:sp>
    <dsp:sp modelId="{2C9CF27E-8CE8-4756-8389-B62CCDF3DDE8}">
      <dsp:nvSpPr>
        <dsp:cNvPr id="0" name=""/>
        <dsp:cNvSpPr/>
      </dsp:nvSpPr>
      <dsp:spPr>
        <a:xfrm>
          <a:off x="2226945" y="1355261"/>
          <a:ext cx="890778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C3443E-BEAE-4597-9798-010AD0AD3F0B}">
      <dsp:nvSpPr>
        <dsp:cNvPr id="0" name=""/>
        <dsp:cNvSpPr/>
      </dsp:nvSpPr>
      <dsp:spPr>
        <a:xfrm>
          <a:off x="2393965" y="1376420"/>
          <a:ext cx="8740759" cy="423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Objectives</a:t>
          </a:r>
        </a:p>
      </dsp:txBody>
      <dsp:txXfrm>
        <a:off x="2393965" y="1376420"/>
        <a:ext cx="8740759" cy="423178"/>
      </dsp:txXfrm>
    </dsp:sp>
    <dsp:sp modelId="{74FAF29D-CB97-4CF1-A739-272035E90EAE}">
      <dsp:nvSpPr>
        <dsp:cNvPr id="0" name=""/>
        <dsp:cNvSpPr/>
      </dsp:nvSpPr>
      <dsp:spPr>
        <a:xfrm>
          <a:off x="2226945" y="1799598"/>
          <a:ext cx="890778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D53CE4-10C1-4277-8947-0F4A3B895910}">
      <dsp:nvSpPr>
        <dsp:cNvPr id="0" name=""/>
        <dsp:cNvSpPr/>
      </dsp:nvSpPr>
      <dsp:spPr>
        <a:xfrm>
          <a:off x="0" y="1821291"/>
          <a:ext cx="11134725"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A8A798-5F5E-4548-AA14-0EC30E4217C2}">
      <dsp:nvSpPr>
        <dsp:cNvPr id="0" name=""/>
        <dsp:cNvSpPr/>
      </dsp:nvSpPr>
      <dsp:spPr>
        <a:xfrm>
          <a:off x="0" y="1821291"/>
          <a:ext cx="2226945" cy="910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Project Design</a:t>
          </a:r>
          <a:endParaRPr lang="en-US" sz="2000" kern="1200" dirty="0"/>
        </a:p>
      </dsp:txBody>
      <dsp:txXfrm>
        <a:off x="0" y="1821291"/>
        <a:ext cx="2226945" cy="910367"/>
      </dsp:txXfrm>
    </dsp:sp>
    <dsp:sp modelId="{CC63E480-8E11-40DD-818D-5FA591555DEB}">
      <dsp:nvSpPr>
        <dsp:cNvPr id="0" name=""/>
        <dsp:cNvSpPr/>
      </dsp:nvSpPr>
      <dsp:spPr>
        <a:xfrm>
          <a:off x="2393965" y="1842450"/>
          <a:ext cx="8740759" cy="423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Hardware</a:t>
          </a:r>
        </a:p>
      </dsp:txBody>
      <dsp:txXfrm>
        <a:off x="2393965" y="1842450"/>
        <a:ext cx="8740759" cy="423178"/>
      </dsp:txXfrm>
    </dsp:sp>
    <dsp:sp modelId="{639EBC49-EB1D-4A44-87B7-0B81587F1BDE}">
      <dsp:nvSpPr>
        <dsp:cNvPr id="0" name=""/>
        <dsp:cNvSpPr/>
      </dsp:nvSpPr>
      <dsp:spPr>
        <a:xfrm>
          <a:off x="2226945" y="2265628"/>
          <a:ext cx="890778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DFB3DD-5A9B-45AA-AF4B-3ED414390116}">
      <dsp:nvSpPr>
        <dsp:cNvPr id="0" name=""/>
        <dsp:cNvSpPr/>
      </dsp:nvSpPr>
      <dsp:spPr>
        <a:xfrm>
          <a:off x="2393965" y="2286787"/>
          <a:ext cx="8740759" cy="423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Software</a:t>
          </a:r>
        </a:p>
      </dsp:txBody>
      <dsp:txXfrm>
        <a:off x="2393965" y="2286787"/>
        <a:ext cx="8740759" cy="423178"/>
      </dsp:txXfrm>
    </dsp:sp>
    <dsp:sp modelId="{1A266996-50D8-4A31-B235-ACA717CF1AE8}">
      <dsp:nvSpPr>
        <dsp:cNvPr id="0" name=""/>
        <dsp:cNvSpPr/>
      </dsp:nvSpPr>
      <dsp:spPr>
        <a:xfrm>
          <a:off x="2226945" y="2709966"/>
          <a:ext cx="890778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D4E586-9A56-42A7-B313-CA77BBE03C7C}">
      <dsp:nvSpPr>
        <dsp:cNvPr id="0" name=""/>
        <dsp:cNvSpPr/>
      </dsp:nvSpPr>
      <dsp:spPr>
        <a:xfrm>
          <a:off x="0" y="2731658"/>
          <a:ext cx="11134725"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3E322B-24A8-4CD7-8016-03FD1788FE15}">
      <dsp:nvSpPr>
        <dsp:cNvPr id="0" name=""/>
        <dsp:cNvSpPr/>
      </dsp:nvSpPr>
      <dsp:spPr>
        <a:xfrm>
          <a:off x="0" y="2731658"/>
          <a:ext cx="2226945" cy="910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Conclusion</a:t>
          </a:r>
          <a:endParaRPr lang="en-US" sz="2000" kern="1200" dirty="0"/>
        </a:p>
      </dsp:txBody>
      <dsp:txXfrm>
        <a:off x="0" y="2731658"/>
        <a:ext cx="2226945" cy="910367"/>
      </dsp:txXfrm>
    </dsp:sp>
    <dsp:sp modelId="{AD008DAA-9B6E-4441-9B8E-1F539B745807}">
      <dsp:nvSpPr>
        <dsp:cNvPr id="0" name=""/>
        <dsp:cNvSpPr/>
      </dsp:nvSpPr>
      <dsp:spPr>
        <a:xfrm>
          <a:off x="2393965" y="2745883"/>
          <a:ext cx="8740759" cy="284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Challenges</a:t>
          </a:r>
        </a:p>
      </dsp:txBody>
      <dsp:txXfrm>
        <a:off x="2393965" y="2745883"/>
        <a:ext cx="8740759" cy="284489"/>
      </dsp:txXfrm>
    </dsp:sp>
    <dsp:sp modelId="{83F4B6D3-087B-40BB-AD4A-97D2422A669E}">
      <dsp:nvSpPr>
        <dsp:cNvPr id="0" name=""/>
        <dsp:cNvSpPr/>
      </dsp:nvSpPr>
      <dsp:spPr>
        <a:xfrm>
          <a:off x="2226945" y="3030373"/>
          <a:ext cx="890778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25AFAF-487E-4684-A441-D7757DB8510D}">
      <dsp:nvSpPr>
        <dsp:cNvPr id="0" name=""/>
        <dsp:cNvSpPr/>
      </dsp:nvSpPr>
      <dsp:spPr>
        <a:xfrm>
          <a:off x="2393965" y="3044597"/>
          <a:ext cx="8740759" cy="284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Results</a:t>
          </a:r>
        </a:p>
      </dsp:txBody>
      <dsp:txXfrm>
        <a:off x="2393965" y="3044597"/>
        <a:ext cx="8740759" cy="284489"/>
      </dsp:txXfrm>
    </dsp:sp>
    <dsp:sp modelId="{E76F3245-ADB6-4D9C-AE6A-D137057CD7BE}">
      <dsp:nvSpPr>
        <dsp:cNvPr id="0" name=""/>
        <dsp:cNvSpPr/>
      </dsp:nvSpPr>
      <dsp:spPr>
        <a:xfrm>
          <a:off x="2226945" y="3329087"/>
          <a:ext cx="890778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D78630-9159-4EAB-9FC8-8903E16F78F8}">
      <dsp:nvSpPr>
        <dsp:cNvPr id="0" name=""/>
        <dsp:cNvSpPr/>
      </dsp:nvSpPr>
      <dsp:spPr>
        <a:xfrm>
          <a:off x="2393965" y="3343312"/>
          <a:ext cx="8740759" cy="284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Future works (Optional)</a:t>
          </a:r>
        </a:p>
      </dsp:txBody>
      <dsp:txXfrm>
        <a:off x="2393965" y="3343312"/>
        <a:ext cx="8740759" cy="284489"/>
      </dsp:txXfrm>
    </dsp:sp>
    <dsp:sp modelId="{327C4A9D-3D39-4991-87C9-A2990FC33382}">
      <dsp:nvSpPr>
        <dsp:cNvPr id="0" name=""/>
        <dsp:cNvSpPr/>
      </dsp:nvSpPr>
      <dsp:spPr>
        <a:xfrm>
          <a:off x="2226945" y="3627802"/>
          <a:ext cx="890778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47FF69-5561-4E10-93C1-A23456B6A0AB}">
      <dsp:nvSpPr>
        <dsp:cNvPr id="0" name=""/>
        <dsp:cNvSpPr/>
      </dsp:nvSpPr>
      <dsp:spPr>
        <a:xfrm>
          <a:off x="0" y="3642026"/>
          <a:ext cx="11134725"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97BC36-CE45-4958-AC77-17BF55745129}">
      <dsp:nvSpPr>
        <dsp:cNvPr id="0" name=""/>
        <dsp:cNvSpPr/>
      </dsp:nvSpPr>
      <dsp:spPr>
        <a:xfrm>
          <a:off x="0" y="3642026"/>
          <a:ext cx="2226945" cy="910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References</a:t>
          </a:r>
        </a:p>
      </dsp:txBody>
      <dsp:txXfrm>
        <a:off x="0" y="3642026"/>
        <a:ext cx="2226945" cy="91036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7AB657-FEE9-43DC-B3A7-E2325811C178}" type="datetimeFigureOut">
              <a:rPr lang="en-US" smtClean="0"/>
              <a:t>5/25/2022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DD247-B97E-47E2-AE39-6E9E30878B3C}" type="slidenum">
              <a:rPr lang="en-US" smtClean="0"/>
              <a:t>‹#›</a:t>
            </a:fld>
            <a:endParaRPr lang="en-US"/>
          </a:p>
        </p:txBody>
      </p:sp>
    </p:spTree>
    <p:extLst>
      <p:ext uri="{BB962C8B-B14F-4D97-AF65-F5344CB8AC3E}">
        <p14:creationId xmlns:p14="http://schemas.microsoft.com/office/powerpoint/2010/main" val="53019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F2DD247-B97E-47E2-AE39-6E9E30878B3C}" type="slidenum">
              <a:rPr lang="en-US" smtClean="0"/>
              <a:t>5</a:t>
            </a:fld>
            <a:endParaRPr lang="en-US"/>
          </a:p>
        </p:txBody>
      </p:sp>
    </p:spTree>
    <p:extLst>
      <p:ext uri="{BB962C8B-B14F-4D97-AF65-F5344CB8AC3E}">
        <p14:creationId xmlns:p14="http://schemas.microsoft.com/office/powerpoint/2010/main" val="1700611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23679E-D67B-4305-B9AA-71407729D633}" type="datetime1">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EB666-0EAF-45EF-AA83-F85415E94F88}" type="datetime1">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1A8A4E-E6C2-4076-BF47-3801676ECA89}" type="datetime1">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25E44C-9016-4692-A2A0-67730D2EBB96}" type="datetime1">
              <a:rPr lang="en-US" smtClean="0"/>
              <a:t>5/25/2022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104163-8318-4672-9F71-2C5353BF4637}" type="datetime1">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7D960A4-32D4-49BA-809C-24367AA8D002}" type="datetime1">
              <a:rPr lang="en-US" smtClean="0"/>
              <a:t>5/25/2022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95F97B93-7C55-4A65-AD4D-828CC5E3B8D0}" type="datetime1">
              <a:rPr lang="en-US" smtClean="0"/>
              <a:t>5/25/2022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DC45BB-3F4D-4495-89D6-8E3DD7124560}" type="datetime1">
              <a:rPr lang="en-US" smtClean="0"/>
              <a:t>5/25/2022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60BED8-DC55-4D89-861C-2E467CC8C8E4}" type="datetime1">
              <a:rPr lang="en-US" smtClean="0"/>
              <a:t>5/25/2022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6DC45BF7-A346-437A-AE11-02979824D4C5}" type="datetime1">
              <a:rPr lang="en-US" smtClean="0"/>
              <a:t>5/25/2022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C2E463C-C93F-4755-B2DC-5645FF3D8B18}" type="datetime1">
              <a:rPr lang="en-US" smtClean="0"/>
              <a:t>5/25/2022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A19AAEC-7EA6-4245-B423-1446A70241EE}" type="datetime1">
              <a:rPr lang="en-US" smtClean="0"/>
              <a:t>5/25/2022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physicscentral.com/explore/action/speech-jam.cfm"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3983" y="1195293"/>
            <a:ext cx="8991600" cy="1645920"/>
          </a:xfrm>
        </p:spPr>
        <p:txBody>
          <a:bodyPr>
            <a:normAutofit/>
          </a:bodyPr>
          <a:lstStyle/>
          <a:p>
            <a:r>
              <a:rPr lang="tr-TR" sz="2400" dirty="0"/>
              <a:t>SPEECH JAMMER</a:t>
            </a:r>
            <a:endParaRPr lang="en-US" sz="2400" dirty="0"/>
          </a:p>
        </p:txBody>
      </p:sp>
      <p:grpSp>
        <p:nvGrpSpPr>
          <p:cNvPr id="7" name="Group 6">
            <a:extLst>
              <a:ext uri="{FF2B5EF4-FFF2-40B4-BE49-F238E27FC236}">
                <a16:creationId xmlns:a16="http://schemas.microsoft.com/office/drawing/2014/main" id="{63DB41DA-2A43-46E5-856D-6446F8D3CF5A}"/>
              </a:ext>
            </a:extLst>
          </p:cNvPr>
          <p:cNvGrpSpPr/>
          <p:nvPr/>
        </p:nvGrpSpPr>
        <p:grpSpPr>
          <a:xfrm>
            <a:off x="0" y="-4653"/>
            <a:ext cx="12191887" cy="713235"/>
            <a:chOff x="-324644" y="2222500"/>
            <a:chExt cx="22261685" cy="1302327"/>
          </a:xfrm>
        </p:grpSpPr>
        <p:sp>
          <p:nvSpPr>
            <p:cNvPr id="8" name="object 2">
              <a:extLst>
                <a:ext uri="{FF2B5EF4-FFF2-40B4-BE49-F238E27FC236}">
                  <a16:creationId xmlns:a16="http://schemas.microsoft.com/office/drawing/2014/main" id="{8412C24C-32E2-4BA0-A393-3B1BF8C7D056}"/>
                </a:ext>
              </a:extLst>
            </p:cNvPr>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nchor="ctr"/>
            <a:lstStyle/>
            <a:p>
              <a:pPr algn="ctr"/>
              <a:r>
                <a:rPr lang="en-US" sz="2000" dirty="0">
                  <a:solidFill>
                    <a:schemeClr val="bg1"/>
                  </a:solidFill>
                  <a:effectLst>
                    <a:outerShdw blurRad="50800" dist="38100" dir="5400000" algn="t" rotWithShape="0">
                      <a:prstClr val="black">
                        <a:alpha val="40000"/>
                      </a:prstClr>
                    </a:outerShdw>
                  </a:effectLst>
                </a:rPr>
                <a:t>Semester II (2021-2022)</a:t>
              </a:r>
            </a:p>
          </p:txBody>
        </p:sp>
        <p:sp>
          <p:nvSpPr>
            <p:cNvPr id="9" name="object 3">
              <a:extLst>
                <a:ext uri="{FF2B5EF4-FFF2-40B4-BE49-F238E27FC236}">
                  <a16:creationId xmlns:a16="http://schemas.microsoft.com/office/drawing/2014/main" id="{C127AD37-28B3-4570-8322-9A735E18854A}"/>
                </a:ext>
              </a:extLst>
            </p:cNvPr>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nchor="ctr"/>
            <a:lstStyle/>
            <a:p>
              <a:pPr algn="ctr"/>
              <a:r>
                <a:rPr lang="en-US" sz="2000" spc="-10" dirty="0">
                  <a:solidFill>
                    <a:schemeClr val="bg1"/>
                  </a:solidFill>
                  <a:effectLst>
                    <a:outerShdw blurRad="50800" dist="38100" dir="5400000" algn="t" rotWithShape="0">
                      <a:prstClr val="black">
                        <a:alpha val="40000"/>
                      </a:prstClr>
                    </a:outerShdw>
                  </a:effectLst>
                  <a:cs typeface="Source Sans Pro Light"/>
                </a:rPr>
                <a:t>Course Code: </a:t>
              </a:r>
              <a:r>
                <a:rPr lang="en-US" sz="2000" b="1" spc="-10" dirty="0">
                  <a:solidFill>
                    <a:schemeClr val="bg1"/>
                  </a:solidFill>
                  <a:effectLst>
                    <a:outerShdw blurRad="50800" dist="38100" dir="5400000" algn="t" rotWithShape="0">
                      <a:prstClr val="black">
                        <a:alpha val="40000"/>
                      </a:prstClr>
                    </a:outerShdw>
                  </a:effectLst>
                  <a:cs typeface="Source Sans Pro Light"/>
                </a:rPr>
                <a:t>CPE316</a:t>
              </a:r>
              <a:r>
                <a:rPr lang="en-US" sz="2000" spc="-10" dirty="0">
                  <a:solidFill>
                    <a:schemeClr val="bg1"/>
                  </a:solidFill>
                  <a:effectLst>
                    <a:outerShdw blurRad="50800" dist="38100" dir="5400000" algn="t" rotWithShape="0">
                      <a:prstClr val="black">
                        <a:alpha val="40000"/>
                      </a:prstClr>
                    </a:outerShdw>
                  </a:effectLst>
                  <a:cs typeface="Source Sans Pro Light"/>
                </a:rPr>
                <a:t> </a:t>
              </a:r>
              <a:endParaRPr lang="en-US" sz="2000" dirty="0">
                <a:solidFill>
                  <a:schemeClr val="bg1"/>
                </a:solidFill>
                <a:effectLst>
                  <a:outerShdw blurRad="50800" dist="38100" dir="5400000" algn="t" rotWithShape="0">
                    <a:prstClr val="black">
                      <a:alpha val="40000"/>
                    </a:prstClr>
                  </a:outerShdw>
                </a:effectLst>
                <a:cs typeface="Source Sans Pro Light"/>
              </a:endParaRPr>
            </a:p>
          </p:txBody>
        </p:sp>
        <p:sp>
          <p:nvSpPr>
            <p:cNvPr id="10" name="object 2">
              <a:extLst>
                <a:ext uri="{FF2B5EF4-FFF2-40B4-BE49-F238E27FC236}">
                  <a16:creationId xmlns:a16="http://schemas.microsoft.com/office/drawing/2014/main" id="{7790A5E4-3084-4589-9026-5D9BE44F280B}"/>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nchor="ctr"/>
            <a:lstStyle/>
            <a:p>
              <a:pPr algn="ctr"/>
              <a:r>
                <a:rPr lang="en-US" sz="2000" dirty="0">
                  <a:solidFill>
                    <a:schemeClr val="bg1"/>
                  </a:solidFill>
                  <a:effectLst>
                    <a:outerShdw blurRad="50800" dist="38100" dir="5400000" algn="t" rotWithShape="0">
                      <a:prstClr val="black">
                        <a:alpha val="40000"/>
                      </a:prstClr>
                    </a:outerShdw>
                  </a:effectLst>
                </a:rPr>
                <a:t>Embedded Systems Course</a:t>
              </a:r>
            </a:p>
          </p:txBody>
        </p:sp>
        <p:sp>
          <p:nvSpPr>
            <p:cNvPr id="11" name="object 2">
              <a:extLst>
                <a:ext uri="{FF2B5EF4-FFF2-40B4-BE49-F238E27FC236}">
                  <a16:creationId xmlns:a16="http://schemas.microsoft.com/office/drawing/2014/main" id="{03AA7D75-8A5A-442C-AAE2-257D7A947E22}"/>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nchor="ctr"/>
            <a:lstStyle/>
            <a:p>
              <a:pPr algn="ctr"/>
              <a:r>
                <a:rPr lang="en-US" sz="2000" dirty="0">
                  <a:solidFill>
                    <a:schemeClr val="bg1"/>
                  </a:solidFill>
                  <a:effectLst>
                    <a:outerShdw blurRad="50800" dist="38100" dir="5400000" algn="t" rotWithShape="0">
                      <a:prstClr val="black">
                        <a:alpha val="40000"/>
                      </a:prstClr>
                    </a:outerShdw>
                  </a:effectLst>
                </a:rPr>
                <a:t>Final Project Presentation</a:t>
              </a:r>
              <a:endParaRPr sz="2000" dirty="0">
                <a:solidFill>
                  <a:schemeClr val="bg1"/>
                </a:solidFill>
                <a:effectLst>
                  <a:outerShdw blurRad="50800" dist="38100" dir="5400000" algn="t" rotWithShape="0">
                    <a:prstClr val="black">
                      <a:alpha val="40000"/>
                    </a:prstClr>
                  </a:outerShdw>
                </a:effectLst>
              </a:endParaRPr>
            </a:p>
          </p:txBody>
        </p:sp>
      </p:grpSp>
      <p:pic>
        <p:nvPicPr>
          <p:cNvPr id="18" name="Picture 17">
            <a:extLst>
              <a:ext uri="{FF2B5EF4-FFF2-40B4-BE49-F238E27FC236}">
                <a16:creationId xmlns:a16="http://schemas.microsoft.com/office/drawing/2014/main" id="{F57E8E49-0674-40AA-8FBA-E6DE5AF1B412}"/>
              </a:ext>
            </a:extLst>
          </p:cNvPr>
          <p:cNvPicPr>
            <a:picLocks noChangeAspect="1"/>
          </p:cNvPicPr>
          <p:nvPr/>
        </p:nvPicPr>
        <p:blipFill>
          <a:blip r:embed="rId2"/>
          <a:stretch>
            <a:fillRect/>
          </a:stretch>
        </p:blipFill>
        <p:spPr>
          <a:xfrm>
            <a:off x="124148" y="1189296"/>
            <a:ext cx="1402269" cy="1081955"/>
          </a:xfrm>
          <a:prstGeom prst="rect">
            <a:avLst/>
          </a:prstGeom>
          <a:noFill/>
        </p:spPr>
      </p:pic>
      <p:graphicFrame>
        <p:nvGraphicFramePr>
          <p:cNvPr id="19" name="Table 19">
            <a:extLst>
              <a:ext uri="{FF2B5EF4-FFF2-40B4-BE49-F238E27FC236}">
                <a16:creationId xmlns:a16="http://schemas.microsoft.com/office/drawing/2014/main" id="{DEAA15C5-462D-4E0A-B4E0-31E564A14F32}"/>
              </a:ext>
            </a:extLst>
          </p:cNvPr>
          <p:cNvGraphicFramePr>
            <a:graphicFrameLocks noGrp="1"/>
          </p:cNvGraphicFramePr>
          <p:nvPr>
            <p:extLst>
              <p:ext uri="{D42A27DB-BD31-4B8C-83A1-F6EECF244321}">
                <p14:modId xmlns:p14="http://schemas.microsoft.com/office/powerpoint/2010/main" val="3365040632"/>
              </p:ext>
            </p:extLst>
          </p:nvPr>
        </p:nvGraphicFramePr>
        <p:xfrm>
          <a:off x="2028853" y="3510117"/>
          <a:ext cx="8128000" cy="2687320"/>
        </p:xfrm>
        <a:graphic>
          <a:graphicData uri="http://schemas.openxmlformats.org/drawingml/2006/table">
            <a:tbl>
              <a:tblPr firstRow="1" bandRow="1">
                <a:tableStyleId>{0E3FDE45-AF77-4B5C-9715-49D594BDF05E}</a:tableStyleId>
              </a:tblPr>
              <a:tblGrid>
                <a:gridCol w="4064000">
                  <a:extLst>
                    <a:ext uri="{9D8B030D-6E8A-4147-A177-3AD203B41FA5}">
                      <a16:colId xmlns:a16="http://schemas.microsoft.com/office/drawing/2014/main" val="1975363915"/>
                    </a:ext>
                  </a:extLst>
                </a:gridCol>
                <a:gridCol w="4064000">
                  <a:extLst>
                    <a:ext uri="{9D8B030D-6E8A-4147-A177-3AD203B41FA5}">
                      <a16:colId xmlns:a16="http://schemas.microsoft.com/office/drawing/2014/main" val="2748064519"/>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Team </a:t>
                      </a:r>
                      <a:r>
                        <a:rPr lang="tr-TR" dirty="0"/>
                        <a:t>MEGATRONS </a:t>
                      </a:r>
                      <a:r>
                        <a:rPr lang="en-US" dirty="0"/>
                        <a:t>members:</a:t>
                      </a:r>
                    </a:p>
                  </a:txBody>
                  <a:tcPr/>
                </a:tc>
                <a:tc hMerge="1">
                  <a:txBody>
                    <a:bodyPr/>
                    <a:lstStyle/>
                    <a:p>
                      <a:endParaRPr lang="en-CA" dirty="0"/>
                    </a:p>
                  </a:txBody>
                  <a:tcPr/>
                </a:tc>
                <a:extLst>
                  <a:ext uri="{0D108BD9-81ED-4DB2-BD59-A6C34878D82A}">
                    <a16:rowId xmlns:a16="http://schemas.microsoft.com/office/drawing/2014/main" val="2890020451"/>
                  </a:ext>
                </a:extLst>
              </a:tr>
              <a:tr h="370840">
                <a:tc>
                  <a:txBody>
                    <a:bodyPr/>
                    <a:lstStyle/>
                    <a:p>
                      <a:pPr marL="342900" indent="-342900" algn="l">
                        <a:buFont typeface="Wingdings" panose="05000000000000000000" pitchFamily="2" charset="2"/>
                        <a:buChar char="§"/>
                      </a:pPr>
                      <a:r>
                        <a:rPr lang="tr-TR" sz="1600" b="0" dirty="0"/>
                        <a:t>Umut Asmaz (1810205077@ogrenci.karabuk.edu.tr)*</a:t>
                      </a:r>
                      <a:endParaRPr lang="en-CA" sz="1600" b="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tr-TR" sz="1600" dirty="0"/>
                        <a:t>Selen </a:t>
                      </a:r>
                      <a:r>
                        <a:rPr lang="tr-TR" sz="1600" dirty="0" err="1"/>
                        <a:t>Çeğil</a:t>
                      </a:r>
                      <a:r>
                        <a:rPr lang="tr-TR" sz="1600" dirty="0"/>
                        <a:t> (1810205086@ogrenci.karabuk.edu.tr)</a:t>
                      </a:r>
                      <a:endParaRPr lang="en-CA" sz="1600" dirty="0"/>
                    </a:p>
                  </a:txBody>
                  <a:tcPr/>
                </a:tc>
                <a:extLst>
                  <a:ext uri="{0D108BD9-81ED-4DB2-BD59-A6C34878D82A}">
                    <a16:rowId xmlns:a16="http://schemas.microsoft.com/office/drawing/2014/main" val="1183411061"/>
                  </a:ext>
                </a:extLst>
              </a:tr>
              <a:tr h="393523">
                <a:tc>
                  <a:txBody>
                    <a:bodyPr/>
                    <a:lstStyle/>
                    <a:p>
                      <a:pPr marL="342900" indent="-342900" algn="l">
                        <a:buFont typeface="Wingdings" panose="05000000000000000000" pitchFamily="2" charset="2"/>
                        <a:buChar char="§"/>
                      </a:pPr>
                      <a:r>
                        <a:rPr lang="tr-TR" sz="1600" dirty="0"/>
                        <a:t>Sedanur Çevik (1810205034@ogrenci.karabuk.edu.tr)</a:t>
                      </a:r>
                      <a:endParaRPr lang="en-CA" sz="16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tr-TR" sz="1600" dirty="0"/>
                        <a:t>Ahmet Can (1810205090@ogrenci.karabuk.edu.tr)</a:t>
                      </a:r>
                      <a:endParaRPr lang="en-CA" sz="1600" dirty="0"/>
                    </a:p>
                  </a:txBody>
                  <a:tcPr/>
                </a:tc>
                <a:extLst>
                  <a:ext uri="{0D108BD9-81ED-4DB2-BD59-A6C34878D82A}">
                    <a16:rowId xmlns:a16="http://schemas.microsoft.com/office/drawing/2014/main" val="2277144656"/>
                  </a:ext>
                </a:extLst>
              </a:tr>
              <a:tr h="215356">
                <a:tc>
                  <a:txBody>
                    <a:bodyPr/>
                    <a:lstStyle/>
                    <a:p>
                      <a:pPr marL="342900" indent="-342900" algn="l">
                        <a:buFont typeface="Wingdings" panose="05000000000000000000" pitchFamily="2" charset="2"/>
                        <a:buChar char="§"/>
                      </a:pPr>
                      <a:r>
                        <a:rPr lang="tr-TR" sz="1600" dirty="0"/>
                        <a:t>Emrah </a:t>
                      </a:r>
                      <a:r>
                        <a:rPr lang="tr-TR" sz="1600" dirty="0" err="1"/>
                        <a:t>Akgöğ</a:t>
                      </a:r>
                      <a:r>
                        <a:rPr lang="tr-TR" sz="1600" dirty="0"/>
                        <a:t> (1810205067@ogrenci.karabuk.edu.tr)</a:t>
                      </a:r>
                      <a:endParaRPr lang="en-CA" sz="16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tr-TR" sz="1600" dirty="0" err="1"/>
                        <a:t>Umutcan</a:t>
                      </a:r>
                      <a:r>
                        <a:rPr lang="tr-TR" sz="1600" dirty="0"/>
                        <a:t> Çetinkaya</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tr-TR" sz="1600" dirty="0"/>
                        <a:t>     (1910205048@ogrenci.karabuk.edu.tr</a:t>
                      </a:r>
                      <a:endParaRPr lang="en-CA" sz="1600" dirty="0"/>
                    </a:p>
                  </a:txBody>
                  <a:tcPr/>
                </a:tc>
                <a:extLst>
                  <a:ext uri="{0D108BD9-81ED-4DB2-BD59-A6C34878D82A}">
                    <a16:rowId xmlns:a16="http://schemas.microsoft.com/office/drawing/2014/main" val="481048410"/>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tr-TR" sz="1600" dirty="0"/>
                        <a:t> </a:t>
                      </a:r>
                      <a:r>
                        <a:rPr lang="tr-TR" sz="1600" dirty="0" err="1"/>
                        <a:t>Ervanur</a:t>
                      </a:r>
                      <a:r>
                        <a:rPr lang="tr-TR" sz="1600" dirty="0"/>
                        <a:t> Gürler (1810205050@ogrenci.karabuk.edu.tr)</a:t>
                      </a:r>
                      <a:endParaRPr lang="en-CA" sz="16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tr-TR" sz="1600" dirty="0"/>
                        <a:t>Büşra Kartal (2017010205027@ogrenci.karabuk.edu.tr)</a:t>
                      </a:r>
                      <a:endParaRPr lang="en-CA" sz="1600" dirty="0"/>
                    </a:p>
                  </a:txBody>
                  <a:tcPr/>
                </a:tc>
                <a:extLst>
                  <a:ext uri="{0D108BD9-81ED-4DB2-BD59-A6C34878D82A}">
                    <a16:rowId xmlns:a16="http://schemas.microsoft.com/office/drawing/2014/main" val="2009072179"/>
                  </a:ext>
                </a:extLst>
              </a:tr>
            </a:tbl>
          </a:graphicData>
        </a:graphic>
      </p:graphicFrame>
      <p:sp>
        <p:nvSpPr>
          <p:cNvPr id="21" name="Subtitle 20">
            <a:extLst>
              <a:ext uri="{FF2B5EF4-FFF2-40B4-BE49-F238E27FC236}">
                <a16:creationId xmlns:a16="http://schemas.microsoft.com/office/drawing/2014/main" id="{168FBEB2-0063-41A9-89FE-C2063F7E790E}"/>
              </a:ext>
            </a:extLst>
          </p:cNvPr>
          <p:cNvSpPr>
            <a:spLocks noGrp="1"/>
          </p:cNvSpPr>
          <p:nvPr>
            <p:ph type="subTitle" idx="1"/>
          </p:nvPr>
        </p:nvSpPr>
        <p:spPr>
          <a:xfrm>
            <a:off x="1673984" y="2888497"/>
            <a:ext cx="8991600" cy="439427"/>
          </a:xfrm>
        </p:spPr>
        <p:txBody>
          <a:bodyPr>
            <a:normAutofit/>
          </a:bodyPr>
          <a:lstStyle/>
          <a:p>
            <a:r>
              <a:rPr lang="en-US" sz="2000" dirty="0">
                <a:solidFill>
                  <a:schemeClr val="tx1">
                    <a:lumMod val="75000"/>
                    <a:lumOff val="25000"/>
                  </a:schemeClr>
                </a:solidFill>
              </a:rPr>
              <a:t>Supervisors:   Dr. Iman </a:t>
            </a:r>
            <a:r>
              <a:rPr lang="en-US" sz="2000" dirty="0" err="1">
                <a:solidFill>
                  <a:schemeClr val="tx1">
                    <a:lumMod val="75000"/>
                    <a:lumOff val="25000"/>
                  </a:schemeClr>
                </a:solidFill>
              </a:rPr>
              <a:t>Elawady</a:t>
            </a:r>
            <a:r>
              <a:rPr lang="en-US" dirty="0"/>
              <a:t> ; </a:t>
            </a:r>
            <a:r>
              <a:rPr lang="en-US" sz="2000" dirty="0">
                <a:solidFill>
                  <a:schemeClr val="tx1">
                    <a:lumMod val="75000"/>
                    <a:lumOff val="25000"/>
                  </a:schemeClr>
                </a:solidFill>
              </a:rPr>
              <a:t>ENG. Michael </a:t>
            </a:r>
            <a:r>
              <a:rPr lang="en-US" sz="2000" dirty="0" err="1">
                <a:solidFill>
                  <a:schemeClr val="tx1">
                    <a:lumMod val="75000"/>
                    <a:lumOff val="25000"/>
                  </a:schemeClr>
                </a:solidFill>
              </a:rPr>
              <a:t>B.Khani</a:t>
            </a:r>
            <a:endParaRPr lang="en-US" sz="2000" dirty="0">
              <a:solidFill>
                <a:schemeClr val="tx1">
                  <a:lumMod val="75000"/>
                  <a:lumOff val="25000"/>
                </a:schemeClr>
              </a:solidFill>
            </a:endParaRPr>
          </a:p>
        </p:txBody>
      </p:sp>
      <p:sp>
        <p:nvSpPr>
          <p:cNvPr id="24" name="Slide Number Placeholder 23">
            <a:extLst>
              <a:ext uri="{FF2B5EF4-FFF2-40B4-BE49-F238E27FC236}">
                <a16:creationId xmlns:a16="http://schemas.microsoft.com/office/drawing/2014/main" id="{275F8476-9EC7-4CA6-B317-F33E7341CD12}"/>
              </a:ext>
            </a:extLst>
          </p:cNvPr>
          <p:cNvSpPr>
            <a:spLocks noGrp="1"/>
          </p:cNvSpPr>
          <p:nvPr>
            <p:ph type="sldNum" sz="quarter" idx="12"/>
          </p:nvPr>
        </p:nvSpPr>
        <p:spPr/>
        <p:txBody>
          <a:bodyPr/>
          <a:lstStyle/>
          <a:p>
            <a:fld id="{8A7A6979-0714-4377-B894-6BE4C2D6E202}" type="slidenum">
              <a:rPr lang="en-US" smtClean="0"/>
              <a:pPr/>
              <a:t>1</a:t>
            </a:fld>
            <a:endParaRPr lang="en-US" dirty="0"/>
          </a:p>
        </p:txBody>
      </p:sp>
    </p:spTree>
    <p:extLst>
      <p:ext uri="{BB962C8B-B14F-4D97-AF65-F5344CB8AC3E}">
        <p14:creationId xmlns:p14="http://schemas.microsoft.com/office/powerpoint/2010/main" val="2442624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EDD35980-4B9F-2D5C-C4A5-191CD5F8439A}"/>
              </a:ext>
            </a:extLst>
          </p:cNvPr>
          <p:cNvPicPr>
            <a:picLocks noGrp="1" noChangeAspect="1"/>
          </p:cNvPicPr>
          <p:nvPr>
            <p:ph idx="1"/>
          </p:nvPr>
        </p:nvPicPr>
        <p:blipFill>
          <a:blip r:embed="rId2"/>
          <a:stretch>
            <a:fillRect/>
          </a:stretch>
        </p:blipFill>
        <p:spPr>
          <a:xfrm>
            <a:off x="5219570" y="759553"/>
            <a:ext cx="5905112" cy="5530960"/>
          </a:xfrm>
        </p:spPr>
      </p:pic>
      <p:sp>
        <p:nvSpPr>
          <p:cNvPr id="4" name="Slayt Numarası Yer Tutucusu 3">
            <a:extLst>
              <a:ext uri="{FF2B5EF4-FFF2-40B4-BE49-F238E27FC236}">
                <a16:creationId xmlns:a16="http://schemas.microsoft.com/office/drawing/2014/main" id="{CD87B247-EA7B-E913-0DA7-69DEEC4AC324}"/>
              </a:ext>
            </a:extLst>
          </p:cNvPr>
          <p:cNvSpPr>
            <a:spLocks noGrp="1"/>
          </p:cNvSpPr>
          <p:nvPr>
            <p:ph type="sldNum" sz="quarter" idx="12"/>
          </p:nvPr>
        </p:nvSpPr>
        <p:spPr/>
        <p:txBody>
          <a:bodyPr/>
          <a:lstStyle/>
          <a:p>
            <a:fld id="{8A7A6979-0714-4377-B894-6BE4C2D6E202}" type="slidenum">
              <a:rPr lang="en-US" smtClean="0"/>
              <a:pPr/>
              <a:t>10</a:t>
            </a:fld>
            <a:endParaRPr lang="en-US" dirty="0"/>
          </a:p>
        </p:txBody>
      </p:sp>
      <p:sp>
        <p:nvSpPr>
          <p:cNvPr id="8" name="Metin kutusu 7">
            <a:extLst>
              <a:ext uri="{FF2B5EF4-FFF2-40B4-BE49-F238E27FC236}">
                <a16:creationId xmlns:a16="http://schemas.microsoft.com/office/drawing/2014/main" id="{528E2CD3-FD0E-F29E-A9ED-55E4BA770E86}"/>
              </a:ext>
            </a:extLst>
          </p:cNvPr>
          <p:cNvSpPr txBox="1"/>
          <p:nvPr/>
        </p:nvSpPr>
        <p:spPr>
          <a:xfrm>
            <a:off x="407728" y="2367171"/>
            <a:ext cx="4446905" cy="2123658"/>
          </a:xfrm>
          <a:prstGeom prst="rect">
            <a:avLst/>
          </a:prstGeom>
          <a:noFill/>
        </p:spPr>
        <p:txBody>
          <a:bodyPr wrap="square" rtlCol="0">
            <a:spAutoFit/>
          </a:bodyPr>
          <a:lstStyle/>
          <a:p>
            <a:pPr algn="just"/>
            <a:r>
              <a:rPr lang="tr-TR" sz="2400" dirty="0"/>
              <a:t>ALSA: </a:t>
            </a:r>
            <a:r>
              <a:rPr lang="en-US" sz="2400" dirty="0"/>
              <a:t>used to identify the audio device to the hardware.</a:t>
            </a:r>
            <a:endParaRPr lang="tr-TR" sz="2400" dirty="0"/>
          </a:p>
          <a:p>
            <a:pPr algn="just"/>
            <a:endParaRPr lang="tr-TR" sz="2400" dirty="0"/>
          </a:p>
          <a:p>
            <a:pPr algn="just"/>
            <a:r>
              <a:rPr lang="tr-TR" sz="2400" dirty="0"/>
              <a:t>PULSEAUDIO: </a:t>
            </a:r>
            <a:r>
              <a:rPr lang="tr-TR" sz="2400" dirty="0" err="1"/>
              <a:t>audio</a:t>
            </a:r>
            <a:r>
              <a:rPr lang="tr-TR" sz="2400" dirty="0"/>
              <a:t> server.</a:t>
            </a:r>
          </a:p>
          <a:p>
            <a:endParaRPr lang="tr-TR" dirty="0"/>
          </a:p>
          <a:p>
            <a:endParaRPr lang="tr-TR" dirty="0"/>
          </a:p>
        </p:txBody>
      </p:sp>
      <p:sp>
        <p:nvSpPr>
          <p:cNvPr id="10" name="Title 1">
            <a:extLst>
              <a:ext uri="{FF2B5EF4-FFF2-40B4-BE49-F238E27FC236}">
                <a16:creationId xmlns:a16="http://schemas.microsoft.com/office/drawing/2014/main" id="{C91865E0-041D-9DFB-6FAD-A8B009F7CAD5}"/>
              </a:ext>
            </a:extLst>
          </p:cNvPr>
          <p:cNvSpPr txBox="1">
            <a:spLocks/>
          </p:cNvSpPr>
          <p:nvPr/>
        </p:nvSpPr>
        <p:spPr>
          <a:xfrm>
            <a:off x="262286" y="759553"/>
            <a:ext cx="4320524" cy="1162121"/>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tr-TR" altLang="tr-TR" sz="2800" cap="none" dirty="0">
                <a:solidFill>
                  <a:srgbClr val="202124"/>
                </a:solidFill>
                <a:latin typeface="inherit"/>
              </a:rPr>
              <a:t>AUDIO TRANSMISSION</a:t>
            </a:r>
            <a:r>
              <a:rPr kumimoji="0" lang="tr-TR" altLang="tr-TR" sz="1200" b="0" i="0" u="none" strike="noStrike" cap="none" normalizeH="0" baseline="0" dirty="0">
                <a:ln>
                  <a:noFill/>
                </a:ln>
                <a:solidFill>
                  <a:schemeClr val="tx1"/>
                </a:solidFill>
                <a:effectLst/>
              </a:rPr>
              <a:t> </a:t>
            </a:r>
            <a:endParaRPr lang="en-US" dirty="0"/>
          </a:p>
        </p:txBody>
      </p:sp>
    </p:spTree>
    <p:extLst>
      <p:ext uri="{BB962C8B-B14F-4D97-AF65-F5344CB8AC3E}">
        <p14:creationId xmlns:p14="http://schemas.microsoft.com/office/powerpoint/2010/main" val="2047404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C6E1E1-0D2E-43EC-A70F-EB9396A294E8}"/>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2852600" y="1302777"/>
            <a:ext cx="5900856" cy="4552950"/>
          </a:xfrm>
          <a:prstGeom prst="rect">
            <a:avLst/>
          </a:prstGeom>
          <a:noFill/>
        </p:spPr>
      </p:pic>
      <p:sp>
        <p:nvSpPr>
          <p:cNvPr id="2" name="Title 1"/>
          <p:cNvSpPr>
            <a:spLocks noGrp="1"/>
          </p:cNvSpPr>
          <p:nvPr>
            <p:ph type="title"/>
          </p:nvPr>
        </p:nvSpPr>
        <p:spPr>
          <a:xfrm>
            <a:off x="119741" y="271309"/>
            <a:ext cx="3006917" cy="1031468"/>
          </a:xfrm>
        </p:spPr>
        <p:txBody>
          <a:bodyPr>
            <a:normAutofit fontScale="90000"/>
          </a:bodyPr>
          <a:lstStyle/>
          <a:p>
            <a:r>
              <a:rPr lang="en-US" dirty="0"/>
              <a:t>Project Design</a:t>
            </a:r>
          </a:p>
        </p:txBody>
      </p:sp>
      <p:pic>
        <p:nvPicPr>
          <p:cNvPr id="8" name="İçerik Yer Tutucusu 7" descr="metin içeren bir resim&#10;&#10;Açıklama otomatik olarak oluşturuldu">
            <a:extLst>
              <a:ext uri="{FF2B5EF4-FFF2-40B4-BE49-F238E27FC236}">
                <a16:creationId xmlns:a16="http://schemas.microsoft.com/office/drawing/2014/main" id="{7CBD744B-A157-6F54-0575-A701D602BC88}"/>
              </a:ext>
            </a:extLst>
          </p:cNvPr>
          <p:cNvPicPr>
            <a:picLocks noGrp="1" noChangeAspect="1"/>
          </p:cNvPicPr>
          <p:nvPr>
            <p:ph idx="1"/>
          </p:nvPr>
        </p:nvPicPr>
        <p:blipFill>
          <a:blip r:embed="rId4"/>
          <a:stretch>
            <a:fillRect/>
          </a:stretch>
        </p:blipFill>
        <p:spPr>
          <a:xfrm>
            <a:off x="3352801" y="187781"/>
            <a:ext cx="8437670" cy="6395900"/>
          </a:xfrm>
        </p:spPr>
      </p:pic>
      <p:sp>
        <p:nvSpPr>
          <p:cNvPr id="5" name="Slide Number Placeholder 4">
            <a:extLst>
              <a:ext uri="{FF2B5EF4-FFF2-40B4-BE49-F238E27FC236}">
                <a16:creationId xmlns:a16="http://schemas.microsoft.com/office/drawing/2014/main" id="{16EDBBCB-757E-4D61-801B-FD6AC41A29A6}"/>
              </a:ext>
            </a:extLst>
          </p:cNvPr>
          <p:cNvSpPr>
            <a:spLocks noGrp="1"/>
          </p:cNvSpPr>
          <p:nvPr>
            <p:ph type="sldNum" sz="quarter" idx="12"/>
          </p:nvPr>
        </p:nvSpPr>
        <p:spPr/>
        <p:txBody>
          <a:bodyPr/>
          <a:lstStyle/>
          <a:p>
            <a:fld id="{8A7A6979-0714-4377-B894-6BE4C2D6E202}" type="slidenum">
              <a:rPr lang="en-US" smtClean="0"/>
              <a:pPr/>
              <a:t>11</a:t>
            </a:fld>
            <a:endParaRPr lang="en-US" dirty="0"/>
          </a:p>
        </p:txBody>
      </p:sp>
    </p:spTree>
    <p:extLst>
      <p:ext uri="{BB962C8B-B14F-4D97-AF65-F5344CB8AC3E}">
        <p14:creationId xmlns:p14="http://schemas.microsoft.com/office/powerpoint/2010/main" val="2630401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4" name="Slide Number Placeholder 3">
            <a:extLst>
              <a:ext uri="{FF2B5EF4-FFF2-40B4-BE49-F238E27FC236}">
                <a16:creationId xmlns:a16="http://schemas.microsoft.com/office/drawing/2014/main" id="{86868F80-ECAE-4967-96E2-3A7F7C371992}"/>
              </a:ext>
            </a:extLst>
          </p:cNvPr>
          <p:cNvSpPr>
            <a:spLocks noGrp="1"/>
          </p:cNvSpPr>
          <p:nvPr>
            <p:ph type="sldNum" sz="quarter" idx="12"/>
          </p:nvPr>
        </p:nvSpPr>
        <p:spPr/>
        <p:txBody>
          <a:bodyPr/>
          <a:lstStyle/>
          <a:p>
            <a:fld id="{8A7A6979-0714-4377-B894-6BE4C2D6E202}" type="slidenum">
              <a:rPr lang="en-US" smtClean="0"/>
              <a:pPr/>
              <a:t>12</a:t>
            </a:fld>
            <a:endParaRPr lang="en-US" dirty="0"/>
          </a:p>
        </p:txBody>
      </p:sp>
    </p:spTree>
    <p:extLst>
      <p:ext uri="{BB962C8B-B14F-4D97-AF65-F5344CB8AC3E}">
        <p14:creationId xmlns:p14="http://schemas.microsoft.com/office/powerpoint/2010/main" val="4129820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1D3565D-8999-4B7B-A584-E84E74F1D86C}"/>
              </a:ext>
            </a:extLst>
          </p:cNvPr>
          <p:cNvPicPr>
            <a:picLocks noChangeAspect="1"/>
          </p:cNvPicPr>
          <p:nvPr/>
        </p:nvPicPr>
        <p:blipFill>
          <a:blip r:embed="rId2"/>
          <a:stretch>
            <a:fillRect/>
          </a:stretch>
        </p:blipFill>
        <p:spPr>
          <a:xfrm>
            <a:off x="3145280" y="1151946"/>
            <a:ext cx="5901439" cy="4554107"/>
          </a:xfrm>
          <a:prstGeom prst="rect">
            <a:avLst/>
          </a:prstGeom>
        </p:spPr>
      </p:pic>
      <p:sp>
        <p:nvSpPr>
          <p:cNvPr id="2" name="Title 1"/>
          <p:cNvSpPr>
            <a:spLocks noGrp="1"/>
          </p:cNvSpPr>
          <p:nvPr>
            <p:ph type="title"/>
          </p:nvPr>
        </p:nvSpPr>
        <p:spPr>
          <a:xfrm>
            <a:off x="491319" y="336895"/>
            <a:ext cx="11134572" cy="1188720"/>
          </a:xfrm>
        </p:spPr>
        <p:txBody>
          <a:bodyPr/>
          <a:lstStyle/>
          <a:p>
            <a:r>
              <a:rPr lang="en-US" dirty="0"/>
              <a:t>Conclusion</a:t>
            </a:r>
          </a:p>
        </p:txBody>
      </p:sp>
      <p:sp>
        <p:nvSpPr>
          <p:cNvPr id="3" name="Content Placeholder 2"/>
          <p:cNvSpPr>
            <a:spLocks noGrp="1"/>
          </p:cNvSpPr>
          <p:nvPr>
            <p:ph idx="1"/>
          </p:nvPr>
        </p:nvSpPr>
        <p:spPr>
          <a:xfrm>
            <a:off x="491319" y="1764588"/>
            <a:ext cx="11134572" cy="4554325"/>
          </a:xfrm>
        </p:spPr>
        <p:txBody>
          <a:bodyPr>
            <a:noAutofit/>
          </a:bodyPr>
          <a:lstStyle/>
          <a:p>
            <a:pPr marL="0" indent="0">
              <a:lnSpc>
                <a:spcPct val="150000"/>
              </a:lnSpc>
              <a:buNone/>
            </a:pPr>
            <a:r>
              <a:rPr lang="en-US" sz="2000" dirty="0"/>
              <a:t>If we evaluate the objectives of the project, how the project makes it difficult for individuals to talk, and our observations during the testing phase of the project:</a:t>
            </a:r>
            <a:endParaRPr lang="tr-TR" sz="2000" dirty="0"/>
          </a:p>
          <a:p>
            <a:pPr>
              <a:lnSpc>
                <a:spcPct val="150000"/>
              </a:lnSpc>
            </a:pPr>
            <a:r>
              <a:rPr lang="en-US" sz="2000" dirty="0"/>
              <a:t>Trying with a separate microphone and headphones as hardware could provide better perception and transfer of sound.</a:t>
            </a:r>
            <a:endParaRPr lang="tr-TR" sz="2000" dirty="0"/>
          </a:p>
          <a:p>
            <a:pPr>
              <a:lnSpc>
                <a:spcPct val="150000"/>
              </a:lnSpc>
            </a:pPr>
            <a:r>
              <a:rPr lang="en-US" sz="2000" dirty="0"/>
              <a:t>The fact that we had insufficient knowledge caused us to have difficulties in what we would do as a team.</a:t>
            </a:r>
            <a:endParaRPr lang="tr-TR" sz="2000" dirty="0"/>
          </a:p>
          <a:p>
            <a:pPr>
              <a:lnSpc>
                <a:spcPct val="150000"/>
              </a:lnSpc>
            </a:pPr>
            <a:endParaRPr lang="en-CA" sz="2000" dirty="0"/>
          </a:p>
        </p:txBody>
      </p:sp>
      <p:sp>
        <p:nvSpPr>
          <p:cNvPr id="5" name="Slide Number Placeholder 4">
            <a:extLst>
              <a:ext uri="{FF2B5EF4-FFF2-40B4-BE49-F238E27FC236}">
                <a16:creationId xmlns:a16="http://schemas.microsoft.com/office/drawing/2014/main" id="{91F882FE-76D6-494C-881D-E82376E35C45}"/>
              </a:ext>
            </a:extLst>
          </p:cNvPr>
          <p:cNvSpPr>
            <a:spLocks noGrp="1"/>
          </p:cNvSpPr>
          <p:nvPr>
            <p:ph type="sldNum" sz="quarter" idx="12"/>
          </p:nvPr>
        </p:nvSpPr>
        <p:spPr/>
        <p:txBody>
          <a:bodyPr/>
          <a:lstStyle/>
          <a:p>
            <a:fld id="{8A7A6979-0714-4377-B894-6BE4C2D6E202}" type="slidenum">
              <a:rPr lang="en-US" smtClean="0"/>
              <a:pPr/>
              <a:t>13</a:t>
            </a:fld>
            <a:endParaRPr lang="en-US" dirty="0"/>
          </a:p>
        </p:txBody>
      </p:sp>
    </p:spTree>
    <p:extLst>
      <p:ext uri="{BB962C8B-B14F-4D97-AF65-F5344CB8AC3E}">
        <p14:creationId xmlns:p14="http://schemas.microsoft.com/office/powerpoint/2010/main" val="1423637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506868-2887-4385-AAEE-305C22E9D48D}"/>
              </a:ext>
            </a:extLst>
          </p:cNvPr>
          <p:cNvPicPr>
            <a:picLocks noChangeAspect="1"/>
          </p:cNvPicPr>
          <p:nvPr/>
        </p:nvPicPr>
        <p:blipFill>
          <a:blip r:embed="rId2"/>
          <a:stretch>
            <a:fillRect/>
          </a:stretch>
        </p:blipFill>
        <p:spPr>
          <a:xfrm>
            <a:off x="3145280" y="1151946"/>
            <a:ext cx="5901439" cy="4554107"/>
          </a:xfrm>
          <a:prstGeom prst="rect">
            <a:avLst/>
          </a:prstGeom>
        </p:spPr>
      </p:pic>
      <p:sp>
        <p:nvSpPr>
          <p:cNvPr id="3" name="Content Placeholder 2"/>
          <p:cNvSpPr>
            <a:spLocks noGrp="1"/>
          </p:cNvSpPr>
          <p:nvPr>
            <p:ph idx="1"/>
          </p:nvPr>
        </p:nvSpPr>
        <p:spPr>
          <a:xfrm>
            <a:off x="528714" y="274320"/>
            <a:ext cx="11134572" cy="5847080"/>
          </a:xfrm>
        </p:spPr>
        <p:txBody>
          <a:bodyPr>
            <a:normAutofit/>
          </a:bodyPr>
          <a:lstStyle/>
          <a:p>
            <a:pPr marL="0" indent="0" algn="l" fontAlgn="base">
              <a:buNone/>
            </a:pPr>
            <a:r>
              <a:rPr lang="en-US" sz="2200" b="1" i="0" dirty="0">
                <a:solidFill>
                  <a:srgbClr val="01548A"/>
                </a:solidFill>
                <a:effectLst/>
                <a:latin typeface="Tahoma" panose="020B0604030504040204" pitchFamily="34" charset="0"/>
              </a:rPr>
              <a:t>References</a:t>
            </a:r>
            <a:endParaRPr lang="en-US" b="1" i="0" dirty="0">
              <a:solidFill>
                <a:srgbClr val="01548A"/>
              </a:solidFill>
              <a:effectLst/>
              <a:latin typeface="Tahoma" panose="020B0604030504040204" pitchFamily="34" charset="0"/>
            </a:endParaRPr>
          </a:p>
          <a:p>
            <a:pPr algn="l" fontAlgn="base"/>
            <a:r>
              <a:rPr lang="en-US" b="0" i="0" dirty="0">
                <a:solidFill>
                  <a:srgbClr val="000000"/>
                </a:solidFill>
                <a:effectLst/>
                <a:latin typeface="Arial" panose="020B0604020202020204" pitchFamily="34" charset="0"/>
                <a:hlinkClick r:id="rId3"/>
              </a:rPr>
              <a:t>https://www.physicscentral.com/explore/action/speech-jam.cfm</a:t>
            </a:r>
            <a:endParaRPr lang="tr-TR" b="0" i="0" dirty="0">
              <a:solidFill>
                <a:srgbClr val="000000"/>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4C1A1C61-0C8B-4F32-AD7B-5E19B2EF6647}"/>
              </a:ext>
            </a:extLst>
          </p:cNvPr>
          <p:cNvSpPr>
            <a:spLocks noGrp="1"/>
          </p:cNvSpPr>
          <p:nvPr>
            <p:ph type="sldNum" sz="quarter" idx="12"/>
          </p:nvPr>
        </p:nvSpPr>
        <p:spPr/>
        <p:txBody>
          <a:bodyPr/>
          <a:lstStyle/>
          <a:p>
            <a:fld id="{8A7A6979-0714-4377-B894-6BE4C2D6E202}" type="slidenum">
              <a:rPr lang="en-US" smtClean="0"/>
              <a:pPr/>
              <a:t>14</a:t>
            </a:fld>
            <a:endParaRPr lang="en-US" dirty="0"/>
          </a:p>
        </p:txBody>
      </p:sp>
    </p:spTree>
    <p:extLst>
      <p:ext uri="{BB962C8B-B14F-4D97-AF65-F5344CB8AC3E}">
        <p14:creationId xmlns:p14="http://schemas.microsoft.com/office/powerpoint/2010/main" val="2651291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FC19DF-201F-4B3D-AE57-508207C5CA16}"/>
              </a:ext>
            </a:extLst>
          </p:cNvPr>
          <p:cNvPicPr>
            <a:picLocks noChangeAspect="1"/>
          </p:cNvPicPr>
          <p:nvPr/>
        </p:nvPicPr>
        <p:blipFill>
          <a:blip r:embed="rId2"/>
          <a:stretch>
            <a:fillRect/>
          </a:stretch>
        </p:blipFill>
        <p:spPr>
          <a:xfrm>
            <a:off x="3145280" y="1151946"/>
            <a:ext cx="5901439" cy="4554107"/>
          </a:xfrm>
          <a:prstGeom prst="rect">
            <a:avLst/>
          </a:prstGeom>
        </p:spPr>
      </p:pic>
      <p:sp>
        <p:nvSpPr>
          <p:cNvPr id="3" name="Content Placeholder 2"/>
          <p:cNvSpPr>
            <a:spLocks noGrp="1"/>
          </p:cNvSpPr>
          <p:nvPr>
            <p:ph idx="1"/>
          </p:nvPr>
        </p:nvSpPr>
        <p:spPr>
          <a:xfrm>
            <a:off x="491319" y="1764588"/>
            <a:ext cx="11134572" cy="4554325"/>
          </a:xfrm>
        </p:spPr>
        <p:txBody>
          <a:bodyPr/>
          <a:lstStyle/>
          <a:p>
            <a:r>
              <a:rPr lang="en-US" dirty="0"/>
              <a:t>Finish.</a:t>
            </a:r>
          </a:p>
        </p:txBody>
      </p:sp>
      <p:sp>
        <p:nvSpPr>
          <p:cNvPr id="4" name="Slide Number Placeholder 3">
            <a:extLst>
              <a:ext uri="{FF2B5EF4-FFF2-40B4-BE49-F238E27FC236}">
                <a16:creationId xmlns:a16="http://schemas.microsoft.com/office/drawing/2014/main" id="{111C8680-3AA2-4BB5-BEF3-69EACE42BC0B}"/>
              </a:ext>
            </a:extLst>
          </p:cNvPr>
          <p:cNvSpPr>
            <a:spLocks noGrp="1"/>
          </p:cNvSpPr>
          <p:nvPr>
            <p:ph type="sldNum" sz="quarter" idx="12"/>
          </p:nvPr>
        </p:nvSpPr>
        <p:spPr/>
        <p:txBody>
          <a:bodyPr/>
          <a:lstStyle/>
          <a:p>
            <a:fld id="{8A7A6979-0714-4377-B894-6BE4C2D6E202}" type="slidenum">
              <a:rPr lang="en-US" smtClean="0"/>
              <a:pPr/>
              <a:t>15</a:t>
            </a:fld>
            <a:endParaRPr lang="en-US" dirty="0"/>
          </a:p>
        </p:txBody>
      </p:sp>
    </p:spTree>
    <p:extLst>
      <p:ext uri="{BB962C8B-B14F-4D97-AF65-F5344CB8AC3E}">
        <p14:creationId xmlns:p14="http://schemas.microsoft.com/office/powerpoint/2010/main" val="3710940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06C7DA4-BE8B-47BE-9520-A026DBBDEE6B}"/>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2852600" y="1302777"/>
            <a:ext cx="5900856" cy="4552950"/>
          </a:xfrm>
          <a:prstGeom prst="rect">
            <a:avLst/>
          </a:prstGeom>
          <a:noFill/>
        </p:spPr>
      </p:pic>
      <p:sp>
        <p:nvSpPr>
          <p:cNvPr id="2" name="Title 1"/>
          <p:cNvSpPr>
            <a:spLocks noGrp="1"/>
          </p:cNvSpPr>
          <p:nvPr>
            <p:ph type="title"/>
          </p:nvPr>
        </p:nvSpPr>
        <p:spPr>
          <a:xfrm>
            <a:off x="491319" y="336895"/>
            <a:ext cx="11134572" cy="1188720"/>
          </a:xfrm>
        </p:spPr>
        <p:txBody>
          <a:bodyPr/>
          <a:lstStyle/>
          <a:p>
            <a:r>
              <a:rPr lang="en-US" dirty="0"/>
              <a:t>Contents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429327133"/>
              </p:ext>
            </p:extLst>
          </p:nvPr>
        </p:nvGraphicFramePr>
        <p:xfrm>
          <a:off x="490538" y="1765300"/>
          <a:ext cx="11134725" cy="45529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Slide Number Placeholder 3">
            <a:extLst>
              <a:ext uri="{FF2B5EF4-FFF2-40B4-BE49-F238E27FC236}">
                <a16:creationId xmlns:a16="http://schemas.microsoft.com/office/drawing/2014/main" id="{70A8B1CE-116E-4DE4-AFE4-B81E451D0A0E}"/>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4241057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7" name="Slide Number Placeholder 6">
            <a:extLst>
              <a:ext uri="{FF2B5EF4-FFF2-40B4-BE49-F238E27FC236}">
                <a16:creationId xmlns:a16="http://schemas.microsoft.com/office/drawing/2014/main" id="{DB23BA6C-7001-454D-995C-CAADAD0A3429}"/>
              </a:ext>
            </a:extLst>
          </p:cNvPr>
          <p:cNvSpPr>
            <a:spLocks noGrp="1"/>
          </p:cNvSpPr>
          <p:nvPr>
            <p:ph type="sldNum" sz="quarter" idx="12"/>
          </p:nvPr>
        </p:nvSpPr>
        <p:spPr/>
        <p:txBody>
          <a:bodyPr/>
          <a:lstStyle/>
          <a:p>
            <a:fld id="{8A7A6979-0714-4377-B894-6BE4C2D6E202}" type="slidenum">
              <a:rPr lang="en-US" smtClean="0"/>
              <a:pPr/>
              <a:t>3</a:t>
            </a:fld>
            <a:endParaRPr lang="en-US" dirty="0"/>
          </a:p>
        </p:txBody>
      </p:sp>
    </p:spTree>
    <p:extLst>
      <p:ext uri="{BB962C8B-B14F-4D97-AF65-F5344CB8AC3E}">
        <p14:creationId xmlns:p14="http://schemas.microsoft.com/office/powerpoint/2010/main" val="2298510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08B80E8-EE4D-48F3-8AC6-8C520C93D345}"/>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2852600" y="1302777"/>
            <a:ext cx="5900856" cy="4552950"/>
          </a:xfrm>
          <a:prstGeom prst="rect">
            <a:avLst/>
          </a:prstGeom>
          <a:noFill/>
        </p:spPr>
      </p:pic>
      <p:sp>
        <p:nvSpPr>
          <p:cNvPr id="2" name="Title 1"/>
          <p:cNvSpPr>
            <a:spLocks noGrp="1"/>
          </p:cNvSpPr>
          <p:nvPr>
            <p:ph type="title"/>
          </p:nvPr>
        </p:nvSpPr>
        <p:spPr>
          <a:xfrm>
            <a:off x="491319" y="336895"/>
            <a:ext cx="11134572" cy="1188720"/>
          </a:xfrm>
        </p:spPr>
        <p:txBody>
          <a:bodyPr/>
          <a:lstStyle/>
          <a:p>
            <a:r>
              <a:rPr lang="en-US" sz="2800" dirty="0"/>
              <a:t>Introduction</a:t>
            </a:r>
            <a:endParaRPr lang="en-US" dirty="0"/>
          </a:p>
        </p:txBody>
      </p:sp>
      <p:sp>
        <p:nvSpPr>
          <p:cNvPr id="3" name="Content Placeholder 2"/>
          <p:cNvSpPr>
            <a:spLocks noGrp="1"/>
          </p:cNvSpPr>
          <p:nvPr>
            <p:ph idx="1"/>
          </p:nvPr>
        </p:nvSpPr>
        <p:spPr>
          <a:xfrm>
            <a:off x="491319" y="1764588"/>
            <a:ext cx="6307688" cy="4554325"/>
          </a:xfrm>
        </p:spPr>
        <p:txBody>
          <a:bodyPr>
            <a:noAutofit/>
          </a:bodyPr>
          <a:lstStyle/>
          <a:p>
            <a:r>
              <a:rPr lang="en-US" sz="2400" b="1" dirty="0"/>
              <a:t>Summary</a:t>
            </a:r>
            <a:endParaRPr lang="en-US" sz="2200" b="1" dirty="0"/>
          </a:p>
          <a:p>
            <a:pPr lvl="1"/>
            <a:r>
              <a:rPr lang="en-US" sz="2200" dirty="0"/>
              <a:t>Using Raspberry pi4, whose codes we created with python, we made a prototype that instantly weakens the speech ability.</a:t>
            </a:r>
            <a:endParaRPr lang="tr-TR" sz="2200" dirty="0"/>
          </a:p>
          <a:p>
            <a:pPr lvl="1"/>
            <a:r>
              <a:rPr lang="en-US" sz="2200" dirty="0"/>
              <a:t>In principle, we made use of the Delayed Auditory Feedback effect to make speech difficult.</a:t>
            </a:r>
            <a:endParaRPr lang="tr-TR" sz="2200" dirty="0"/>
          </a:p>
          <a:p>
            <a:pPr lvl="1"/>
            <a:r>
              <a:rPr lang="en-US" sz="2200" dirty="0"/>
              <a:t>We can use this system we have made with any device that has an audio input or output. We preferred a wired headset.</a:t>
            </a:r>
            <a:endParaRPr lang="tr-TR" sz="2200" dirty="0"/>
          </a:p>
        </p:txBody>
      </p:sp>
      <p:sp>
        <p:nvSpPr>
          <p:cNvPr id="7" name="Slide Number Placeholder 6">
            <a:extLst>
              <a:ext uri="{FF2B5EF4-FFF2-40B4-BE49-F238E27FC236}">
                <a16:creationId xmlns:a16="http://schemas.microsoft.com/office/drawing/2014/main" id="{C121E74B-B19C-4993-A1CB-32759C1D8A1B}"/>
              </a:ext>
            </a:extLst>
          </p:cNvPr>
          <p:cNvSpPr>
            <a:spLocks noGrp="1"/>
          </p:cNvSpPr>
          <p:nvPr>
            <p:ph type="sldNum" sz="quarter" idx="12"/>
          </p:nvPr>
        </p:nvSpPr>
        <p:spPr/>
        <p:txBody>
          <a:bodyPr/>
          <a:lstStyle/>
          <a:p>
            <a:fld id="{8A7A6979-0714-4377-B894-6BE4C2D6E202}" type="slidenum">
              <a:rPr lang="en-US" smtClean="0"/>
              <a:pPr/>
              <a:t>4</a:t>
            </a:fld>
            <a:endParaRPr lang="en-US" dirty="0"/>
          </a:p>
        </p:txBody>
      </p:sp>
      <p:pic>
        <p:nvPicPr>
          <p:cNvPr id="5" name="Resim 4" descr="elektronik eşyalar, devre içeren bir resim&#10;&#10;Açıklama otomatik olarak oluşturuldu">
            <a:extLst>
              <a:ext uri="{FF2B5EF4-FFF2-40B4-BE49-F238E27FC236}">
                <a16:creationId xmlns:a16="http://schemas.microsoft.com/office/drawing/2014/main" id="{4E93D404-F5AB-A184-3EC4-A0410B016EA5}"/>
              </a:ext>
            </a:extLst>
          </p:cNvPr>
          <p:cNvPicPr>
            <a:picLocks noChangeAspect="1"/>
          </p:cNvPicPr>
          <p:nvPr/>
        </p:nvPicPr>
        <p:blipFill rotWithShape="1">
          <a:blip r:embed="rId4"/>
          <a:srcRect l="10121" t="10469" r="5411" b="13159"/>
          <a:stretch/>
        </p:blipFill>
        <p:spPr>
          <a:xfrm>
            <a:off x="7281356" y="1764588"/>
            <a:ext cx="4344535" cy="3928173"/>
          </a:xfrm>
          <a:prstGeom prst="rect">
            <a:avLst/>
          </a:prstGeom>
        </p:spPr>
      </p:pic>
    </p:spTree>
    <p:extLst>
      <p:ext uri="{BB962C8B-B14F-4D97-AF65-F5344CB8AC3E}">
        <p14:creationId xmlns:p14="http://schemas.microsoft.com/office/powerpoint/2010/main" val="2410185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28685B7-83D8-4CA0-A843-EAD129DA502F}"/>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2852600" y="1302777"/>
            <a:ext cx="5900856" cy="4552950"/>
          </a:xfrm>
          <a:prstGeom prst="rect">
            <a:avLst/>
          </a:prstGeom>
          <a:noFill/>
        </p:spPr>
      </p:pic>
      <p:sp>
        <p:nvSpPr>
          <p:cNvPr id="2" name="Title 1"/>
          <p:cNvSpPr>
            <a:spLocks noGrp="1"/>
          </p:cNvSpPr>
          <p:nvPr>
            <p:ph type="title"/>
          </p:nvPr>
        </p:nvSpPr>
        <p:spPr>
          <a:xfrm>
            <a:off x="491319" y="336895"/>
            <a:ext cx="11134572" cy="1188720"/>
          </a:xfrm>
        </p:spPr>
        <p:txBody>
          <a:bodyPr/>
          <a:lstStyle/>
          <a:p>
            <a:r>
              <a:rPr lang="en-US" sz="2800" dirty="0"/>
              <a:t>Introduction</a:t>
            </a:r>
            <a:endParaRPr lang="en-US" dirty="0"/>
          </a:p>
        </p:txBody>
      </p:sp>
      <p:sp>
        <p:nvSpPr>
          <p:cNvPr id="3" name="Content Placeholder 2"/>
          <p:cNvSpPr>
            <a:spLocks noGrp="1"/>
          </p:cNvSpPr>
          <p:nvPr>
            <p:ph idx="1"/>
          </p:nvPr>
        </p:nvSpPr>
        <p:spPr>
          <a:xfrm>
            <a:off x="491319" y="1764588"/>
            <a:ext cx="6307688" cy="4554325"/>
          </a:xfrm>
        </p:spPr>
        <p:txBody>
          <a:bodyPr>
            <a:noAutofit/>
          </a:bodyPr>
          <a:lstStyle/>
          <a:p>
            <a:r>
              <a:rPr lang="en-US" sz="2400" b="1" dirty="0"/>
              <a:t>Goals</a:t>
            </a:r>
          </a:p>
          <a:p>
            <a:pPr lvl="1"/>
            <a:r>
              <a:rPr lang="en-US" sz="2000" dirty="0"/>
              <a:t>Our aim is to use this device in places where silence is required, preventing people from speaking and keeping them quiet.</a:t>
            </a:r>
            <a:endParaRPr lang="tr-TR" sz="2000" dirty="0"/>
          </a:p>
          <a:p>
            <a:pPr lvl="1"/>
            <a:r>
              <a:rPr lang="en-US" sz="2000" dirty="0"/>
              <a:t>When we speak in our normal life, we hear our own voice again with a slight delay. We adjust our speech to these sensations. Since our brains have evolved and adapted accordingly from birth, if we delay our speech even more and send it back to ourselves, our brain will act unusually, we will be confused and have difficulty speaking. This allows us to be quiet.</a:t>
            </a:r>
            <a:endParaRPr lang="tr-TR" sz="2000" dirty="0"/>
          </a:p>
        </p:txBody>
      </p:sp>
      <p:sp>
        <p:nvSpPr>
          <p:cNvPr id="7" name="Slide Number Placeholder 6">
            <a:extLst>
              <a:ext uri="{FF2B5EF4-FFF2-40B4-BE49-F238E27FC236}">
                <a16:creationId xmlns:a16="http://schemas.microsoft.com/office/drawing/2014/main" id="{C121E74B-B19C-4993-A1CB-32759C1D8A1B}"/>
              </a:ext>
            </a:extLst>
          </p:cNvPr>
          <p:cNvSpPr>
            <a:spLocks noGrp="1"/>
          </p:cNvSpPr>
          <p:nvPr>
            <p:ph type="sldNum" sz="quarter" idx="12"/>
          </p:nvPr>
        </p:nvSpPr>
        <p:spPr/>
        <p:txBody>
          <a:bodyPr/>
          <a:lstStyle/>
          <a:p>
            <a:fld id="{8A7A6979-0714-4377-B894-6BE4C2D6E202}" type="slidenum">
              <a:rPr lang="en-US" smtClean="0"/>
              <a:pPr/>
              <a:t>5</a:t>
            </a:fld>
            <a:endParaRPr lang="en-US" dirty="0"/>
          </a:p>
        </p:txBody>
      </p:sp>
      <p:pic>
        <p:nvPicPr>
          <p:cNvPr id="5" name="Resim 4">
            <a:extLst>
              <a:ext uri="{FF2B5EF4-FFF2-40B4-BE49-F238E27FC236}">
                <a16:creationId xmlns:a16="http://schemas.microsoft.com/office/drawing/2014/main" id="{929DC63F-EFF9-8BB9-86AB-5E34A82E6901}"/>
              </a:ext>
            </a:extLst>
          </p:cNvPr>
          <p:cNvPicPr>
            <a:picLocks noChangeAspect="1"/>
          </p:cNvPicPr>
          <p:nvPr/>
        </p:nvPicPr>
        <p:blipFill>
          <a:blip r:embed="rId5"/>
          <a:stretch>
            <a:fillRect/>
          </a:stretch>
        </p:blipFill>
        <p:spPr>
          <a:xfrm>
            <a:off x="8753456" y="1580106"/>
            <a:ext cx="2963819" cy="2748269"/>
          </a:xfrm>
          <a:prstGeom prst="rect">
            <a:avLst/>
          </a:prstGeom>
        </p:spPr>
      </p:pic>
      <p:pic>
        <p:nvPicPr>
          <p:cNvPr id="10" name="Resim 9">
            <a:extLst>
              <a:ext uri="{FF2B5EF4-FFF2-40B4-BE49-F238E27FC236}">
                <a16:creationId xmlns:a16="http://schemas.microsoft.com/office/drawing/2014/main" id="{BC8EDC41-2F3C-2FFE-3BD7-6E7304516347}"/>
              </a:ext>
            </a:extLst>
          </p:cNvPr>
          <p:cNvPicPr>
            <a:picLocks noChangeAspect="1"/>
          </p:cNvPicPr>
          <p:nvPr/>
        </p:nvPicPr>
        <p:blipFill>
          <a:blip r:embed="rId6"/>
          <a:stretch>
            <a:fillRect/>
          </a:stretch>
        </p:blipFill>
        <p:spPr>
          <a:xfrm>
            <a:off x="7066016" y="3468976"/>
            <a:ext cx="2963819" cy="3114704"/>
          </a:xfrm>
          <a:prstGeom prst="rect">
            <a:avLst/>
          </a:prstGeom>
        </p:spPr>
      </p:pic>
    </p:spTree>
    <p:extLst>
      <p:ext uri="{BB962C8B-B14F-4D97-AF65-F5344CB8AC3E}">
        <p14:creationId xmlns:p14="http://schemas.microsoft.com/office/powerpoint/2010/main" val="1223520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Works</a:t>
            </a:r>
          </a:p>
        </p:txBody>
      </p:sp>
      <p:sp>
        <p:nvSpPr>
          <p:cNvPr id="7" name="Slide Number Placeholder 6">
            <a:extLst>
              <a:ext uri="{FF2B5EF4-FFF2-40B4-BE49-F238E27FC236}">
                <a16:creationId xmlns:a16="http://schemas.microsoft.com/office/drawing/2014/main" id="{70DFF099-B339-49F4-9D1F-6F9741489FAE}"/>
              </a:ext>
            </a:extLst>
          </p:cNvPr>
          <p:cNvSpPr>
            <a:spLocks noGrp="1"/>
          </p:cNvSpPr>
          <p:nvPr>
            <p:ph type="sldNum" sz="quarter" idx="12"/>
          </p:nvPr>
        </p:nvSpPr>
        <p:spPr/>
        <p:txBody>
          <a:bodyPr/>
          <a:lstStyle/>
          <a:p>
            <a:fld id="{8A7A6979-0714-4377-B894-6BE4C2D6E202}" type="slidenum">
              <a:rPr lang="en-US" smtClean="0"/>
              <a:pPr/>
              <a:t>6</a:t>
            </a:fld>
            <a:endParaRPr lang="en-US" dirty="0"/>
          </a:p>
        </p:txBody>
      </p:sp>
    </p:spTree>
    <p:extLst>
      <p:ext uri="{BB962C8B-B14F-4D97-AF65-F5344CB8AC3E}">
        <p14:creationId xmlns:p14="http://schemas.microsoft.com/office/powerpoint/2010/main" val="317370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B2EC606-7440-42C7-8E74-B245F0490434}"/>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2880881" y="1302777"/>
            <a:ext cx="5900856" cy="4552950"/>
          </a:xfrm>
          <a:prstGeom prst="rect">
            <a:avLst/>
          </a:prstGeom>
          <a:noFill/>
        </p:spPr>
      </p:pic>
      <p:sp>
        <p:nvSpPr>
          <p:cNvPr id="2" name="Title 1"/>
          <p:cNvSpPr>
            <a:spLocks noGrp="1"/>
          </p:cNvSpPr>
          <p:nvPr>
            <p:ph type="title"/>
          </p:nvPr>
        </p:nvSpPr>
        <p:spPr>
          <a:xfrm>
            <a:off x="491319" y="336895"/>
            <a:ext cx="11134572" cy="1188720"/>
          </a:xfrm>
        </p:spPr>
        <p:txBody>
          <a:bodyPr/>
          <a:lstStyle/>
          <a:p>
            <a:r>
              <a:rPr lang="en-US" dirty="0"/>
              <a:t>Related Works</a:t>
            </a:r>
          </a:p>
        </p:txBody>
      </p:sp>
      <p:sp>
        <p:nvSpPr>
          <p:cNvPr id="3" name="Content Placeholder 2"/>
          <p:cNvSpPr>
            <a:spLocks noGrp="1"/>
          </p:cNvSpPr>
          <p:nvPr>
            <p:ph idx="1"/>
          </p:nvPr>
        </p:nvSpPr>
        <p:spPr>
          <a:xfrm>
            <a:off x="491319" y="1621410"/>
            <a:ext cx="7068978" cy="4697503"/>
          </a:xfrm>
        </p:spPr>
        <p:txBody>
          <a:bodyPr>
            <a:noAutofit/>
          </a:bodyPr>
          <a:lstStyle/>
          <a:p>
            <a:pPr lvl="1">
              <a:lnSpc>
                <a:spcPct val="150000"/>
              </a:lnSpc>
            </a:pPr>
            <a:r>
              <a:rPr lang="en-US" dirty="0"/>
              <a:t>We connect our headset to our Raspberry pi4 card. We connect the card to the computer to run our code. We activate the application. Our voice received with the microphone is delayed by 200 </a:t>
            </a:r>
            <a:r>
              <a:rPr lang="en-US" dirty="0" err="1"/>
              <a:t>ms</a:t>
            </a:r>
            <a:r>
              <a:rPr lang="en-US" dirty="0"/>
              <a:t> and transferred back to us from the headphones. By making use of the Delayed Auditory Feedback effect, we extend the time between speech and auditory perception and provide a modified feedback.</a:t>
            </a:r>
            <a:endParaRPr lang="tr-TR" dirty="0"/>
          </a:p>
          <a:p>
            <a:pPr lvl="1">
              <a:lnSpc>
                <a:spcPct val="150000"/>
              </a:lnSpc>
            </a:pPr>
            <a:r>
              <a:rPr lang="en-US" dirty="0"/>
              <a:t>While 'delayed auditory feedback' prevents normal speakers from speaking, it is used for treatment in stutterers. The person's muscles are relaxed, and fluency is achieved by trying to control stuttering and speaking more slowly.</a:t>
            </a:r>
            <a:endParaRPr lang="tr-TR" dirty="0"/>
          </a:p>
          <a:p>
            <a:pPr lvl="1">
              <a:lnSpc>
                <a:spcPct val="150000"/>
              </a:lnSpc>
            </a:pPr>
            <a:r>
              <a:rPr lang="en-US" dirty="0"/>
              <a:t>On the other hand, there are various </a:t>
            </a:r>
            <a:r>
              <a:rPr lang="en-US" dirty="0" err="1"/>
              <a:t>softwares</a:t>
            </a:r>
            <a:r>
              <a:rPr lang="en-US" dirty="0"/>
              <a:t> that enable the speech blocking effect to be experienced easily, with the same logic. It is also produced in the form of a target-oriented weapon using a distance sensor, microphone, speaker.</a:t>
            </a:r>
          </a:p>
        </p:txBody>
      </p:sp>
      <p:sp>
        <p:nvSpPr>
          <p:cNvPr id="5" name="Slide Number Placeholder 4">
            <a:extLst>
              <a:ext uri="{FF2B5EF4-FFF2-40B4-BE49-F238E27FC236}">
                <a16:creationId xmlns:a16="http://schemas.microsoft.com/office/drawing/2014/main" id="{8ACD1050-3B27-40F6-9565-01B527BDFB3E}"/>
              </a:ext>
            </a:extLst>
          </p:cNvPr>
          <p:cNvSpPr>
            <a:spLocks noGrp="1"/>
          </p:cNvSpPr>
          <p:nvPr>
            <p:ph type="sldNum" sz="quarter" idx="12"/>
          </p:nvPr>
        </p:nvSpPr>
        <p:spPr/>
        <p:txBody>
          <a:bodyPr/>
          <a:lstStyle/>
          <a:p>
            <a:fld id="{8A7A6979-0714-4377-B894-6BE4C2D6E202}" type="slidenum">
              <a:rPr lang="en-US" smtClean="0"/>
              <a:pPr/>
              <a:t>7</a:t>
            </a:fld>
            <a:endParaRPr lang="en-US" dirty="0"/>
          </a:p>
        </p:txBody>
      </p:sp>
      <p:pic>
        <p:nvPicPr>
          <p:cNvPr id="7" name="Resim 6">
            <a:extLst>
              <a:ext uri="{FF2B5EF4-FFF2-40B4-BE49-F238E27FC236}">
                <a16:creationId xmlns:a16="http://schemas.microsoft.com/office/drawing/2014/main" id="{914D8011-54B7-81B4-1983-B3D38281831E}"/>
              </a:ext>
            </a:extLst>
          </p:cNvPr>
          <p:cNvPicPr>
            <a:picLocks noChangeAspect="1"/>
          </p:cNvPicPr>
          <p:nvPr/>
        </p:nvPicPr>
        <p:blipFill>
          <a:blip r:embed="rId4"/>
          <a:stretch>
            <a:fillRect/>
          </a:stretch>
        </p:blipFill>
        <p:spPr>
          <a:xfrm>
            <a:off x="7574721" y="1932495"/>
            <a:ext cx="4251755" cy="3622728"/>
          </a:xfrm>
          <a:prstGeom prst="rect">
            <a:avLst/>
          </a:prstGeom>
        </p:spPr>
      </p:pic>
    </p:spTree>
    <p:extLst>
      <p:ext uri="{BB962C8B-B14F-4D97-AF65-F5344CB8AC3E}">
        <p14:creationId xmlns:p14="http://schemas.microsoft.com/office/powerpoint/2010/main" val="423411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Design</a:t>
            </a:r>
          </a:p>
        </p:txBody>
      </p:sp>
      <p:sp>
        <p:nvSpPr>
          <p:cNvPr id="4" name="Slide Number Placeholder 3">
            <a:extLst>
              <a:ext uri="{FF2B5EF4-FFF2-40B4-BE49-F238E27FC236}">
                <a16:creationId xmlns:a16="http://schemas.microsoft.com/office/drawing/2014/main" id="{DCAB292A-CA68-44BD-B216-569860E12226}"/>
              </a:ext>
            </a:extLst>
          </p:cNvPr>
          <p:cNvSpPr>
            <a:spLocks noGrp="1"/>
          </p:cNvSpPr>
          <p:nvPr>
            <p:ph type="sldNum" sz="quarter" idx="12"/>
          </p:nvPr>
        </p:nvSpPr>
        <p:spPr/>
        <p:txBody>
          <a:bodyPr/>
          <a:lstStyle/>
          <a:p>
            <a:fld id="{8A7A6979-0714-4377-B894-6BE4C2D6E202}" type="slidenum">
              <a:rPr lang="en-US" smtClean="0"/>
              <a:pPr/>
              <a:t>8</a:t>
            </a:fld>
            <a:endParaRPr lang="en-US" dirty="0"/>
          </a:p>
        </p:txBody>
      </p:sp>
    </p:spTree>
    <p:extLst>
      <p:ext uri="{BB962C8B-B14F-4D97-AF65-F5344CB8AC3E}">
        <p14:creationId xmlns:p14="http://schemas.microsoft.com/office/powerpoint/2010/main" val="1630595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7E1549F-6C6D-4B90-B36E-3CD12F4D8022}"/>
              </a:ext>
            </a:extLst>
          </p:cNvPr>
          <p:cNvPicPr>
            <a:picLocks noChangeAspect="1"/>
          </p:cNvPicPr>
          <p:nvPr/>
        </p:nvPicPr>
        <p:blipFill>
          <a:blip r:embed="rId2"/>
          <a:stretch>
            <a:fillRect/>
          </a:stretch>
        </p:blipFill>
        <p:spPr>
          <a:xfrm>
            <a:off x="3145280" y="1151946"/>
            <a:ext cx="5901439" cy="4554107"/>
          </a:xfrm>
          <a:prstGeom prst="rect">
            <a:avLst/>
          </a:prstGeom>
        </p:spPr>
      </p:pic>
      <p:sp>
        <p:nvSpPr>
          <p:cNvPr id="2" name="Title 1"/>
          <p:cNvSpPr>
            <a:spLocks noGrp="1"/>
          </p:cNvSpPr>
          <p:nvPr>
            <p:ph type="title"/>
          </p:nvPr>
        </p:nvSpPr>
        <p:spPr>
          <a:xfrm>
            <a:off x="491319" y="336895"/>
            <a:ext cx="11134572" cy="1188720"/>
          </a:xfrm>
        </p:spPr>
        <p:txBody>
          <a:bodyPr/>
          <a:lstStyle/>
          <a:p>
            <a:r>
              <a:rPr lang="en-US" dirty="0"/>
              <a:t>Project Design</a:t>
            </a:r>
          </a:p>
        </p:txBody>
      </p:sp>
      <p:sp>
        <p:nvSpPr>
          <p:cNvPr id="5" name="Slide Number Placeholder 4">
            <a:extLst>
              <a:ext uri="{FF2B5EF4-FFF2-40B4-BE49-F238E27FC236}">
                <a16:creationId xmlns:a16="http://schemas.microsoft.com/office/drawing/2014/main" id="{BBDC25AA-0612-4A3A-AE23-CD3377E3A16D}"/>
              </a:ext>
            </a:extLst>
          </p:cNvPr>
          <p:cNvSpPr>
            <a:spLocks noGrp="1"/>
          </p:cNvSpPr>
          <p:nvPr>
            <p:ph type="sldNum" sz="quarter" idx="12"/>
          </p:nvPr>
        </p:nvSpPr>
        <p:spPr/>
        <p:txBody>
          <a:bodyPr/>
          <a:lstStyle/>
          <a:p>
            <a:fld id="{8A7A6979-0714-4377-B894-6BE4C2D6E202}" type="slidenum">
              <a:rPr lang="en-US" smtClean="0"/>
              <a:pPr/>
              <a:t>9</a:t>
            </a:fld>
            <a:endParaRPr lang="en-US" dirty="0"/>
          </a:p>
        </p:txBody>
      </p:sp>
      <p:pic>
        <p:nvPicPr>
          <p:cNvPr id="9" name="Resim 8" descr="metin, elektronik eşyalar, devre içeren bir resim&#10;&#10;Açıklama otomatik olarak oluşturuldu">
            <a:extLst>
              <a:ext uri="{FF2B5EF4-FFF2-40B4-BE49-F238E27FC236}">
                <a16:creationId xmlns:a16="http://schemas.microsoft.com/office/drawing/2014/main" id="{7588CEB9-DF7A-9E7F-A350-958194A2802D}"/>
              </a:ext>
            </a:extLst>
          </p:cNvPr>
          <p:cNvPicPr>
            <a:picLocks noChangeAspect="1"/>
          </p:cNvPicPr>
          <p:nvPr/>
        </p:nvPicPr>
        <p:blipFill>
          <a:blip r:embed="rId3"/>
          <a:stretch>
            <a:fillRect/>
          </a:stretch>
        </p:blipFill>
        <p:spPr>
          <a:xfrm>
            <a:off x="7444278" y="1703072"/>
            <a:ext cx="4563021" cy="2566700"/>
          </a:xfrm>
          <a:prstGeom prst="rect">
            <a:avLst/>
          </a:prstGeom>
        </p:spPr>
      </p:pic>
      <p:pic>
        <p:nvPicPr>
          <p:cNvPr id="11" name="Resim 10" descr="elektronik eşyalar içeren bir resim&#10;&#10;Açıklama otomatik olarak oluşturuldu">
            <a:extLst>
              <a:ext uri="{FF2B5EF4-FFF2-40B4-BE49-F238E27FC236}">
                <a16:creationId xmlns:a16="http://schemas.microsoft.com/office/drawing/2014/main" id="{D71F81C9-85EE-57D2-968B-A0C3A4C21DE2}"/>
              </a:ext>
            </a:extLst>
          </p:cNvPr>
          <p:cNvPicPr>
            <a:picLocks noChangeAspect="1"/>
          </p:cNvPicPr>
          <p:nvPr/>
        </p:nvPicPr>
        <p:blipFill>
          <a:blip r:embed="rId4"/>
          <a:stretch>
            <a:fillRect/>
          </a:stretch>
        </p:blipFill>
        <p:spPr>
          <a:xfrm>
            <a:off x="7875137" y="4479195"/>
            <a:ext cx="4199200" cy="2362050"/>
          </a:xfrm>
          <a:prstGeom prst="rect">
            <a:avLst/>
          </a:prstGeom>
        </p:spPr>
      </p:pic>
      <p:sp>
        <p:nvSpPr>
          <p:cNvPr id="4" name="İçerik Yer Tutucusu 3">
            <a:extLst>
              <a:ext uri="{FF2B5EF4-FFF2-40B4-BE49-F238E27FC236}">
                <a16:creationId xmlns:a16="http://schemas.microsoft.com/office/drawing/2014/main" id="{17B0B53E-BDB1-05B7-9E35-20D7D18B39A2}"/>
              </a:ext>
            </a:extLst>
          </p:cNvPr>
          <p:cNvSpPr>
            <a:spLocks noGrp="1"/>
          </p:cNvSpPr>
          <p:nvPr>
            <p:ph idx="1"/>
          </p:nvPr>
        </p:nvSpPr>
        <p:spPr>
          <a:xfrm>
            <a:off x="491319" y="2468363"/>
            <a:ext cx="6126297" cy="3932437"/>
          </a:xfrm>
        </p:spPr>
        <p:txBody>
          <a:bodyPr>
            <a:normAutofit/>
          </a:bodyPr>
          <a:lstStyle/>
          <a:p>
            <a:pPr algn="just"/>
            <a:r>
              <a:rPr lang="en-US" sz="2000" dirty="0">
                <a:cs typeface="Times New Roman" panose="02020603050405020304" pitchFamily="18" charset="0"/>
              </a:rPr>
              <a:t>The project consisted of a Raspberry pi4, a wired headset, a power adapter, and a software written in python.</a:t>
            </a:r>
            <a:endParaRPr lang="tr-TR" sz="2000" dirty="0">
              <a:cs typeface="Times New Roman" panose="02020603050405020304" pitchFamily="18" charset="0"/>
            </a:endParaRPr>
          </a:p>
          <a:p>
            <a:pPr algn="just"/>
            <a:r>
              <a:rPr lang="en-US" sz="2000" dirty="0">
                <a:cs typeface="Times New Roman" panose="02020603050405020304" pitchFamily="18" charset="0"/>
              </a:rPr>
              <a:t>Wired headset is connected to the audio input/output.</a:t>
            </a:r>
            <a:endParaRPr lang="tr-TR" sz="2000" dirty="0">
              <a:cs typeface="Times New Roman" panose="02020603050405020304" pitchFamily="18" charset="0"/>
            </a:endParaRPr>
          </a:p>
          <a:p>
            <a:pPr algn="just"/>
            <a:r>
              <a:rPr lang="en-US" sz="2000" dirty="0">
                <a:effectLst/>
                <a:ea typeface="Calibri" panose="020F0502020204030204" pitchFamily="34" charset="0"/>
                <a:cs typeface="Times New Roman" panose="02020603050405020304" pitchFamily="18" charset="0"/>
              </a:rPr>
              <a:t>Anything with an audio output can be used instead of a headphone. </a:t>
            </a:r>
            <a:endParaRPr lang="tr-TR" sz="2000" dirty="0">
              <a:ea typeface="Calibri" panose="020F0502020204030204" pitchFamily="34" charset="0"/>
              <a:cs typeface="Times New Roman" panose="02020603050405020304" pitchFamily="18" charset="0"/>
            </a:endParaRPr>
          </a:p>
          <a:p>
            <a:pPr algn="just"/>
            <a:r>
              <a:rPr lang="en-US" sz="2000" dirty="0">
                <a:effectLst/>
                <a:ea typeface="Calibri" panose="020F0502020204030204" pitchFamily="34" charset="0"/>
                <a:cs typeface="Times New Roman" panose="02020603050405020304" pitchFamily="18" charset="0"/>
              </a:rPr>
              <a:t>We can use 3 or 4 in Raspberry pi. We preferred to use Raspberry pi 4.</a:t>
            </a:r>
            <a:endParaRPr lang="tr-TR" sz="2000" dirty="0">
              <a:ea typeface="Calibri" panose="020F0502020204030204" pitchFamily="34" charset="0"/>
              <a:cs typeface="Times New Roman" panose="02020603050405020304" pitchFamily="18" charset="0"/>
            </a:endParaRPr>
          </a:p>
          <a:p>
            <a:pPr algn="just"/>
            <a:r>
              <a:rPr lang="en-US" sz="2000" dirty="0">
                <a:effectLst/>
                <a:ea typeface="Calibri" panose="020F0502020204030204" pitchFamily="34" charset="0"/>
                <a:cs typeface="Times New Roman" panose="02020603050405020304" pitchFamily="18" charset="0"/>
              </a:rPr>
              <a:t>We can use a power bank in the power adapter or a power that produces 5 Volts and 3 Amps DC current.</a:t>
            </a:r>
            <a:endParaRPr lang="tr-TR" sz="2000" dirty="0">
              <a:effectLst/>
              <a:ea typeface="Calibri" panose="020F0502020204030204" pitchFamily="34" charset="0"/>
              <a:cs typeface="Times New Roman" panose="02020603050405020304" pitchFamily="18" charset="0"/>
            </a:endParaRPr>
          </a:p>
          <a:p>
            <a:endParaRPr lang="tr-TR" dirty="0"/>
          </a:p>
        </p:txBody>
      </p:sp>
      <p:pic>
        <p:nvPicPr>
          <p:cNvPr id="10" name="Resim 9">
            <a:extLst>
              <a:ext uri="{FF2B5EF4-FFF2-40B4-BE49-F238E27FC236}">
                <a16:creationId xmlns:a16="http://schemas.microsoft.com/office/drawing/2014/main" id="{E48B53FC-0550-686C-1EC3-B79DB75D2D65}"/>
              </a:ext>
            </a:extLst>
          </p:cNvPr>
          <p:cNvPicPr>
            <a:picLocks noChangeAspect="1"/>
          </p:cNvPicPr>
          <p:nvPr/>
        </p:nvPicPr>
        <p:blipFill>
          <a:blip r:embed="rId5"/>
          <a:stretch>
            <a:fillRect/>
          </a:stretch>
        </p:blipFill>
        <p:spPr>
          <a:xfrm>
            <a:off x="6664775" y="3944566"/>
            <a:ext cx="2420724" cy="2420724"/>
          </a:xfrm>
          <a:prstGeom prst="rect">
            <a:avLst/>
          </a:prstGeom>
          <a:ln>
            <a:solidFill>
              <a:schemeClr val="tx1">
                <a:lumMod val="95000"/>
                <a:lumOff val="5000"/>
              </a:schemeClr>
            </a:solidFill>
          </a:ln>
        </p:spPr>
      </p:pic>
      <p:sp>
        <p:nvSpPr>
          <p:cNvPr id="3" name="Metin kutusu 2">
            <a:extLst>
              <a:ext uri="{FF2B5EF4-FFF2-40B4-BE49-F238E27FC236}">
                <a16:creationId xmlns:a16="http://schemas.microsoft.com/office/drawing/2014/main" id="{07DC6FFB-BD82-74D5-A796-D6B04BAB8ECB}"/>
              </a:ext>
            </a:extLst>
          </p:cNvPr>
          <p:cNvSpPr txBox="1"/>
          <p:nvPr/>
        </p:nvSpPr>
        <p:spPr>
          <a:xfrm>
            <a:off x="713257" y="1917751"/>
            <a:ext cx="2566728" cy="461665"/>
          </a:xfrm>
          <a:prstGeom prst="rect">
            <a:avLst/>
          </a:prstGeom>
          <a:noFill/>
        </p:spPr>
        <p:txBody>
          <a:bodyPr wrap="none" rtlCol="0">
            <a:spAutoFit/>
          </a:bodyPr>
          <a:lstStyle/>
          <a:p>
            <a:r>
              <a:rPr lang="en-US" sz="2400" u="sng" dirty="0">
                <a:effectLst/>
                <a:cs typeface="Times New Roman" panose="02020603050405020304" pitchFamily="18" charset="0"/>
              </a:rPr>
              <a:t>Project Mechanism</a:t>
            </a:r>
            <a:endParaRPr lang="tr-TR" sz="2400" u="sng" dirty="0">
              <a:effectLst/>
              <a:cs typeface="Times New Roman" panose="02020603050405020304" pitchFamily="18" charset="0"/>
            </a:endParaRPr>
          </a:p>
        </p:txBody>
      </p:sp>
    </p:spTree>
    <p:extLst>
      <p:ext uri="{BB962C8B-B14F-4D97-AF65-F5344CB8AC3E}">
        <p14:creationId xmlns:p14="http://schemas.microsoft.com/office/powerpoint/2010/main" val="417743445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Belge" ma:contentTypeID="0x01010043278D4D8E4F344899F65076272BCDE4" ma:contentTypeVersion="2" ma:contentTypeDescription="Yeni belge oluşturun." ma:contentTypeScope="" ma:versionID="72b34e604d96766d457cf09bfc2929d6">
  <xsd:schema xmlns:xsd="http://www.w3.org/2001/XMLSchema" xmlns:xs="http://www.w3.org/2001/XMLSchema" xmlns:p="http://schemas.microsoft.com/office/2006/metadata/properties" xmlns:ns2="95a46b5a-f91f-4340-b2af-0e10180a2ad1" targetNamespace="http://schemas.microsoft.com/office/2006/metadata/properties" ma:root="true" ma:fieldsID="48de1d6fa0e41ad73aac5ba3ea57d293" ns2:_="">
    <xsd:import namespace="95a46b5a-f91f-4340-b2af-0e10180a2ad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a46b5a-f91f-4340-b2af-0e10180a2a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4D1C4A3-9CBB-4FB6-B4E3-B33B19C47C0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750F196-D0BE-4F24-A543-49EF465CE3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a46b5a-f91f-4340-b2af-0e10180a2a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4D6AEE-E78C-4847-B23C-222EDB9EDD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TM10001115[[fn=Parcel]]</Template>
  <TotalTime>4693</TotalTime>
  <Words>707</Words>
  <Application>Microsoft Office PowerPoint</Application>
  <PresentationFormat>Geniş ekran</PresentationFormat>
  <Paragraphs>83</Paragraphs>
  <Slides>15</Slides>
  <Notes>1</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15</vt:i4>
      </vt:variant>
    </vt:vector>
  </HeadingPairs>
  <TitlesOfParts>
    <vt:vector size="22" baseType="lpstr">
      <vt:lpstr>Arial</vt:lpstr>
      <vt:lpstr>Calibri</vt:lpstr>
      <vt:lpstr>Gill Sans MT</vt:lpstr>
      <vt:lpstr>inherit</vt:lpstr>
      <vt:lpstr>Tahoma</vt:lpstr>
      <vt:lpstr>Wingdings</vt:lpstr>
      <vt:lpstr>Parcel</vt:lpstr>
      <vt:lpstr>SPEECH JAMMER</vt:lpstr>
      <vt:lpstr>Contents</vt:lpstr>
      <vt:lpstr>Introduction</vt:lpstr>
      <vt:lpstr>Introduction</vt:lpstr>
      <vt:lpstr>Introduction</vt:lpstr>
      <vt:lpstr>Related Works</vt:lpstr>
      <vt:lpstr>Related Works</vt:lpstr>
      <vt:lpstr>Project Design</vt:lpstr>
      <vt:lpstr>Project Design</vt:lpstr>
      <vt:lpstr>PowerPoint Sunusu</vt:lpstr>
      <vt:lpstr>Project Design</vt:lpstr>
      <vt:lpstr>Conclusion</vt:lpstr>
      <vt:lpstr>Conclusion</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BKh</dc:creator>
  <cp:lastModifiedBy>SEDANUR GEVIK</cp:lastModifiedBy>
  <cp:revision>551</cp:revision>
  <dcterms:created xsi:type="dcterms:W3CDTF">2022-04-12T07:27:52Z</dcterms:created>
  <dcterms:modified xsi:type="dcterms:W3CDTF">2022-05-25T01:47:53Z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0x01010043278D4D8E4F344899F65076272BCDE4</vt:lpwstr>
  </property>
</Properties>
</file>