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CE6"/>
    <a:srgbClr val="00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F8419-D0CA-4064-D7A4-2E14C9110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75A308-0A96-B5CF-124B-57042038B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1A9E30-DB2B-2771-B54F-30BC2A16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A85B-5F98-4F38-810F-FBAC4A0C784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8D6566-280D-815C-5EC6-A06668E3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A29C02-3279-FCAA-E52C-2E4DDE25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D3B1-B2BF-4469-A8CC-52C1D149A0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6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2352E-08F3-3AE4-13DC-E6C8623F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62ED7B-8843-E130-ABCB-6AC4D1CC4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80E636-2F17-D29F-10A1-790FA1B2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A85B-5F98-4F38-810F-FBAC4A0C784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41FE86-6003-5287-C578-50CBF8BD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21A975-D3EA-1AEB-28D6-058CBD28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D3B1-B2BF-4469-A8CC-52C1D149A0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2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2FBBD9-2F56-95D2-03EB-24EAA8714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24C1C6-6725-CF2E-9A6A-AECF6BF72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15CCDA-DA26-9E5B-42AA-F1B1B718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A85B-5F98-4F38-810F-FBAC4A0C784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FEA371-F6F9-CA1A-DB43-963E783B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4FA24-06BE-54AB-29FD-FF34BA65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D3B1-B2BF-4469-A8CC-52C1D149A0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0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ABFF8-F48F-98AC-1ACB-49B4FFE2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305673-6941-901D-7A83-1F69BA9C5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BB05C1-758B-8F05-AC55-604ECE80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A85B-5F98-4F38-810F-FBAC4A0C784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1E8A0-E0BA-C7C8-A99A-F0B47A6E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C8D607-D029-AAD2-CC16-2EE30F5A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D3B1-B2BF-4469-A8CC-52C1D149A0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1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71998-559C-D69D-A1C2-3A8E58AA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83BDD5-7292-6078-4438-8A60581A5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DBC00-5ED9-4CE7-3729-A216047E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A85B-5F98-4F38-810F-FBAC4A0C784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687E7A-24DB-76C1-8BC8-4CE13EFD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336F0-5822-BC6B-90D8-982F24A2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D3B1-B2BF-4469-A8CC-52C1D149A0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93782-10C8-DBCA-3561-B8F471A8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1AE2-445A-17E8-A63A-B8DC448CD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423A36-D1A1-1E17-84B9-42859D0D1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C55332-2F86-8549-5A8C-A7E9D740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A85B-5F98-4F38-810F-FBAC4A0C784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B82CB-C2F3-097F-E966-A36393DB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3E6AA-F012-AA0D-37F2-FA6633C3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D3B1-B2BF-4469-A8CC-52C1D149A0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1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7F0C8-6F1C-9C82-2039-912773B2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A871DA-9AFD-7974-27F1-F47ED5EE1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9B1014-FAEB-8E67-55C2-B1E99D6EF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A95DD7-B7A5-9833-E6F8-C37A2F28C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9862D8-EC4B-1B91-9242-F8239263C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AB845C-F1BB-CC4C-1CA9-9731B016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A85B-5F98-4F38-810F-FBAC4A0C784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F820E2-720A-AA16-118F-ACB57507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BC3F05-3FD8-ABFC-2F91-3728FC4B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D3B1-B2BF-4469-A8CC-52C1D149A0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6175A-FD01-5BED-AEBE-74C5EF07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7B212B-1C1C-3B90-9D1F-E82604B1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A85B-5F98-4F38-810F-FBAC4A0C784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6D4C24-D046-23D6-5776-8535A01B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F39D0F-2D57-E24A-E9F3-F0BBAE04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D3B1-B2BF-4469-A8CC-52C1D149A0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6C723C-1255-3CB4-A3D1-17C06B8F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A85B-5F98-4F38-810F-FBAC4A0C784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03E3B0-4584-9E36-AD6F-61C9B04B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D2F92A-DB86-512B-F75F-F512484D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D3B1-B2BF-4469-A8CC-52C1D149A0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0020E-C141-8B92-4BA1-5967EDFC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1C812-CE0D-7DE0-9DEB-E3DDC49D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1EFBCF-E2C3-5B5C-0C81-873FE1CDB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6DEF8A-BF17-4FF5-6027-49E02EE6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A85B-5F98-4F38-810F-FBAC4A0C784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AFA41-9207-4DC3-E02F-EDE83B1C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5A35A8-D0DD-F42F-8D20-6BEF2D7C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D3B1-B2BF-4469-A8CC-52C1D149A0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3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0EF10-5C28-046E-8458-4C956880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3DA64E-2538-F120-B980-25E63248F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14CF85-2354-148A-49B0-0A1854318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024B93-02BA-3FB5-1100-8F7C600E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A85B-5F98-4F38-810F-FBAC4A0C784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949200-A8C5-096A-5D05-F4B24355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CF3171-E91D-056D-2C27-C86EE032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D3B1-B2BF-4469-A8CC-52C1D149A0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7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DA3646-B3DD-D8BB-51F8-7186324C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0BE5D-A6C4-8021-CF69-285AF07F1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91FE01-3320-468E-0F06-F2FC4A51E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CA85B-5F98-4F38-810F-FBAC4A0C784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423D8C-2C9E-D1D2-77B2-6DCE10DE3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E7214-88C5-6889-18C4-C9CEF8B6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D3B1-B2BF-4469-A8CC-52C1D149A0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4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85AB4C2-C9AA-DE1E-D410-26DBF3E6C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23" y="806064"/>
            <a:ext cx="10858550" cy="525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6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Schacher</dc:creator>
  <cp:lastModifiedBy>Michael Schacher</cp:lastModifiedBy>
  <cp:revision>4</cp:revision>
  <dcterms:created xsi:type="dcterms:W3CDTF">2023-12-05T15:27:28Z</dcterms:created>
  <dcterms:modified xsi:type="dcterms:W3CDTF">2023-12-22T14:46:28Z</dcterms:modified>
</cp:coreProperties>
</file>